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3E8D86-B7A0-4402-A1D8-94A4DE47A87E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1450F3-1E1C-4D29-BCC8-D692CC2B4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Большая книга 7 в класса.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/>
          <a:lstStyle/>
          <a:p>
            <a:r>
              <a:rPr lang="ru-RU" dirty="0" smtClean="0"/>
              <a:t>Создать </a:t>
            </a:r>
            <a:r>
              <a:rPr lang="ru-RU" smtClean="0"/>
              <a:t>книгу </a:t>
            </a:r>
            <a:r>
              <a:rPr lang="ru-RU" smtClean="0"/>
              <a:t>класса, </a:t>
            </a:r>
            <a:r>
              <a:rPr lang="ru-RU" dirty="0" smtClean="0"/>
              <a:t>чтобы в дальнейшем вспомнить все те самые яркие моменты, происходящие с 5-11 классы, повествующую о жизни гимназии и его отдельного маленького мира- нашего класса.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83880" cy="1051560"/>
          </a:xfrm>
        </p:spPr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88629"/>
            <a:ext cx="7931224" cy="456937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Проблема в то, что ребятам книга доступна только в пределах гимназии.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Проблема проекта: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Подобрать интересный материал</a:t>
            </a:r>
          </a:p>
          <a:p>
            <a:r>
              <a:rPr lang="ru-RU" dirty="0" smtClean="0"/>
              <a:t>2. Придать целостность проекту(т.е. подготовить уже полностью и отобрать весь материал)</a:t>
            </a:r>
          </a:p>
          <a:p>
            <a:r>
              <a:rPr lang="ru-RU" dirty="0" smtClean="0"/>
              <a:t>3. Создать итоговый продукт нашего проекта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Непосредственное живое общение со страницами книги, сочинениями, а также, чтобы объединить наших ребят и сделать их дружными,  и только тогда книга будет являться нашим общим знаменем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проекта: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118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Большая книга 7 в класса.</vt:lpstr>
      <vt:lpstr>Цель проекта:</vt:lpstr>
      <vt:lpstr>Проблема проекта:</vt:lpstr>
      <vt:lpstr>Задачи проекта:</vt:lpstr>
      <vt:lpstr>Актуальность проекта: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Большая книга 7 в класса.</dc:title>
  <dc:creator>Елизавета</dc:creator>
  <cp:lastModifiedBy>Елизавета</cp:lastModifiedBy>
  <cp:revision>5</cp:revision>
  <dcterms:created xsi:type="dcterms:W3CDTF">2013-12-26T08:57:49Z</dcterms:created>
  <dcterms:modified xsi:type="dcterms:W3CDTF">2013-12-26T09:34:56Z</dcterms:modified>
</cp:coreProperties>
</file>