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FB0952-AD8C-431E-960E-DDD7E8024CB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3A32D0-2699-438E-A736-BB30C186CC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F%D0%BE%D0%BB%D0%B5%20%D0%B2%D0%B5%D1%82%D1%80%D1%8F%D0%BA%D0%BE%D0%B2&amp;fp=0&amp;img_url=http://st.gdefon.com/wallpapers_original/390481_pole_tyulpany_vetryaki_priroda_1680x1050_(www.GdeFon.ru).jpg&amp;pos=27&amp;rpt=sim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810" y="-387424"/>
            <a:ext cx="7772400" cy="1470025"/>
          </a:xfrm>
        </p:spPr>
        <p:txBody>
          <a:bodyPr/>
          <a:lstStyle/>
          <a:p>
            <a:r>
              <a:rPr lang="ru-RU" dirty="0" smtClean="0"/>
              <a:t>Ветряной электрогенератор.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09120"/>
            <a:ext cx="712949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Консультант: </a:t>
            </a:r>
            <a:r>
              <a:rPr lang="ru-RU" dirty="0" err="1" smtClean="0">
                <a:solidFill>
                  <a:schemeClr val="tx1"/>
                </a:solidFill>
              </a:rPr>
              <a:t>Колчугина</a:t>
            </a:r>
            <a:r>
              <a:rPr lang="ru-RU" dirty="0" smtClean="0">
                <a:solidFill>
                  <a:schemeClr val="tx1"/>
                </a:solidFill>
              </a:rPr>
              <a:t> Ольга Петровна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Чуев Виктор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Участник: </a:t>
            </a:r>
            <a:r>
              <a:rPr lang="ru-RU" dirty="0" err="1" smtClean="0">
                <a:solidFill>
                  <a:schemeClr val="tx1"/>
                </a:solidFill>
              </a:rPr>
              <a:t>Наротнев</a:t>
            </a:r>
            <a:r>
              <a:rPr lang="ru-RU" dirty="0" smtClean="0">
                <a:solidFill>
                  <a:schemeClr val="tx1"/>
                </a:solidFill>
              </a:rPr>
              <a:t> Александр</a:t>
            </a:r>
          </a:p>
        </p:txBody>
      </p:sp>
      <p:pic>
        <p:nvPicPr>
          <p:cNvPr id="4098" name="Picture 2" descr="http://project.gym1505.ru/sites/default/files/project/proj-166/thmed-13491001389-1316368674vetrogenerator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096417" cy="263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ветряк вырабатывает электричество</a:t>
            </a:r>
            <a:endParaRPr lang="ru-RU" dirty="0"/>
          </a:p>
        </p:txBody>
      </p:sp>
      <p:pic>
        <p:nvPicPr>
          <p:cNvPr id="1026" name="Picture 2" descr="C:\Users\HP\Desktop\Проект\IMG_2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70892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5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Предназначение продукта.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6513" y="3559505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 Показать что ветряк вырабатывает электричество.</a:t>
            </a:r>
          </a:p>
          <a:p>
            <a:r>
              <a:rPr lang="ru-RU" sz="2400" dirty="0" smtClean="0"/>
              <a:t>2) Показать что ветряк можно сделать своими руками.</a:t>
            </a:r>
          </a:p>
          <a:p>
            <a:r>
              <a:rPr lang="ru-RU" sz="2400" dirty="0" smtClean="0"/>
              <a:t>3) Нашу модель можно использовать на уроках физики к темам превращение энергии и генерирование электроэнергии.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за ветряками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077072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 ветер платить не надо,</a:t>
            </a:r>
          </a:p>
          <a:p>
            <a:r>
              <a:rPr lang="ru-RU" sz="2800" dirty="0"/>
              <a:t>Светят лампочки день и ночь</a:t>
            </a:r>
          </a:p>
          <a:p>
            <a:r>
              <a:rPr lang="ru-RU" sz="2800" dirty="0"/>
              <a:t>Люди этому очень рады</a:t>
            </a:r>
          </a:p>
          <a:p>
            <a:r>
              <a:rPr lang="ru-RU" sz="2800" dirty="0"/>
              <a:t>Генератор, наращивай мощь!</a:t>
            </a:r>
          </a:p>
        </p:txBody>
      </p:sp>
      <p:pic>
        <p:nvPicPr>
          <p:cNvPr id="1026" name="Picture 2" descr="http://im3-tub-ru.yandex.net/i?id=41874926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910034" cy="244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14096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проекта.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645" y="2924944"/>
            <a:ext cx="7786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Человечество </a:t>
            </a:r>
            <a:r>
              <a:rPr lang="ru-RU" sz="2800" dirty="0"/>
              <a:t>использует разные источники электроэнергии. Но электроэнергия, получаемая с помощью природной силы ветра в некоторых случаях и определенных территориях могут являться для человека незаменимыми.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848868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2800" dirty="0" smtClean="0"/>
              <a:t>Сделать </a:t>
            </a:r>
            <a:r>
              <a:rPr lang="ru-RU" sz="2800" dirty="0"/>
              <a:t>модель ветряного генератора для использования в районах, которые удалены от централизованной электрической сети и возможность его использования как дополнительного источника электроэнергии.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359"/>
            <a:ext cx="8229600" cy="1143000"/>
          </a:xfrm>
        </p:spPr>
        <p:txBody>
          <a:bodyPr/>
          <a:lstStyle/>
          <a:p>
            <a:r>
              <a:rPr lang="ru-RU" dirty="0" smtClean="0"/>
              <a:t>Чертеж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63912" y="2547269"/>
            <a:ext cx="7074799" cy="3849707"/>
            <a:chOff x="233505" y="1124742"/>
            <a:chExt cx="8530511" cy="5156352"/>
          </a:xfrm>
        </p:grpSpPr>
        <p:pic>
          <p:nvPicPr>
            <p:cNvPr id="12290" name="Picture 2" descr="C:\Documents and Settings\Acer\Рабочий стол\Безымянный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2127" b="13290"/>
            <a:stretch/>
          </p:blipFill>
          <p:spPr bwMode="auto">
            <a:xfrm rot="16200000">
              <a:off x="1993823" y="-489099"/>
              <a:ext cx="5156351" cy="838403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98032" y="2758909"/>
              <a:ext cx="1001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30 см</a:t>
              </a:r>
              <a:endParaRPr lang="ru-RU" sz="16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3608" y="1954903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30 см</a:t>
              </a:r>
              <a:endParaRPr lang="ru-RU" sz="16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 rot="16200000">
              <a:off x="3225268" y="4250323"/>
              <a:ext cx="7585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100 см</a:t>
              </a:r>
              <a:endParaRPr lang="ru-RU" sz="16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 rot="18839648">
              <a:off x="2155637" y="5192394"/>
              <a:ext cx="688009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60 см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0076" y="5517232"/>
              <a:ext cx="6864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80 см</a:t>
              </a:r>
              <a:endParaRPr lang="ru-RU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5393865" y="2258094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45 см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01550" y="3518253"/>
              <a:ext cx="675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50 см</a:t>
              </a:r>
              <a:endParaRPr lang="ru-RU" sz="16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87448" y="1556792"/>
              <a:ext cx="542471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3299804" y="1124742"/>
              <a:ext cx="7585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100 см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хвоста.</a:t>
            </a:r>
            <a:endParaRPr lang="ru-RU" dirty="0"/>
          </a:p>
        </p:txBody>
      </p:sp>
      <p:pic>
        <p:nvPicPr>
          <p:cNvPr id="7170" name="Picture 2" descr="C:\Documents and Settings\Acer\Рабочий стол\CIMG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99274"/>
            <a:ext cx="3582730" cy="2687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4786322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Хвост мы сделали из листа металла, вырезав ножницами по металлу.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лопастей.</a:t>
            </a:r>
            <a:endParaRPr lang="ru-RU" dirty="0"/>
          </a:p>
        </p:txBody>
      </p:sp>
      <p:pic>
        <p:nvPicPr>
          <p:cNvPr id="8194" name="Picture 2" descr="C:\Documents and Settings\Acer\Рабочий стол\CIMG5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58473"/>
            <a:ext cx="3294698" cy="2471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64344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Лопасти - мы разрезали ПВХ трубу на 4 части в длину и прикрепили к металлическому кругу на болты.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Изготовление штатива.</a:t>
            </a:r>
            <a:endParaRPr lang="ru-RU" dirty="0"/>
          </a:p>
        </p:txBody>
      </p:sp>
      <p:pic>
        <p:nvPicPr>
          <p:cNvPr id="9218" name="Picture 2" descr="C:\Documents and Settings\Acer\Рабочий стол\CIMG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54" y="2204864"/>
            <a:ext cx="3702363" cy="27767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9050" y="52863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Использовали часть газонокосилки.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Изготовление штатива.</a:t>
            </a:r>
            <a:endParaRPr lang="ru-RU" dirty="0"/>
          </a:p>
        </p:txBody>
      </p:sp>
      <p:pic>
        <p:nvPicPr>
          <p:cNvPr id="10242" name="Picture 2" descr="C:\Documents and Settings\Acer\Рабочий стол\CIMG5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96852"/>
            <a:ext cx="3552395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3075" y="4869160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Основание сварено из металлических профилей. 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ачта – стальная строительная шпилька.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рамы для крепления узлов ветряного генератора.</a:t>
            </a:r>
            <a:endParaRPr lang="ru-RU" dirty="0"/>
          </a:p>
        </p:txBody>
      </p:sp>
      <p:pic>
        <p:nvPicPr>
          <p:cNvPr id="11266" name="Picture 2" descr="C:\Documents and Settings\Acer\Рабочий стол\CIMG5713.JPG"/>
          <p:cNvPicPr>
            <a:picLocks noChangeAspect="1" noChangeArrowheads="1"/>
          </p:cNvPicPr>
          <p:nvPr/>
        </p:nvPicPr>
        <p:blipFill rotWithShape="1">
          <a:blip r:embed="rId2" cstate="print"/>
          <a:srcRect t="28182" b="27744"/>
          <a:stretch/>
        </p:blipFill>
        <p:spPr bwMode="auto">
          <a:xfrm>
            <a:off x="2380482" y="2492896"/>
            <a:ext cx="4357718" cy="14404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0333" y="4149080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Отрезок металлического профиля </a:t>
            </a:r>
            <a:r>
              <a:rPr lang="ru-RU" sz="2800" dirty="0"/>
              <a:t>с </a:t>
            </a:r>
            <a:r>
              <a:rPr lang="ru-RU" sz="2800" dirty="0" smtClean="0"/>
              <a:t>размеченными и просверленными отверстиями для крепления всех частей.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190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Ветряной электрогенератор.</vt:lpstr>
      <vt:lpstr>Проблема проекта.</vt:lpstr>
      <vt:lpstr>Цель проекта.</vt:lpstr>
      <vt:lpstr>Чертеж</vt:lpstr>
      <vt:lpstr>Изготовление хвоста.</vt:lpstr>
      <vt:lpstr>Изготовление лопастей.</vt:lpstr>
      <vt:lpstr> Изготовление штатива.</vt:lpstr>
      <vt:lpstr>Изготовление штатива.</vt:lpstr>
      <vt:lpstr>Изготовление рамы для крепления узлов ветряного генератора.</vt:lpstr>
      <vt:lpstr>Наш ветряк вырабатывает электричество</vt:lpstr>
      <vt:lpstr>Предназначение продукта.</vt:lpstr>
      <vt:lpstr>Будущее за ветряками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Ветряной электрогенератор.</dc:title>
  <dc:creator>Valued Acer Customer</dc:creator>
  <cp:lastModifiedBy>сотрудник ГБОУ 1505</cp:lastModifiedBy>
  <cp:revision>16</cp:revision>
  <dcterms:created xsi:type="dcterms:W3CDTF">2013-12-06T14:50:40Z</dcterms:created>
  <dcterms:modified xsi:type="dcterms:W3CDTF">2013-12-25T07:28:32Z</dcterms:modified>
</cp:coreProperties>
</file>