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1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December 16, 2018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December 16,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ru.wikipedia.org/wiki/%D0%94%D0%B8%D0%BD%D0%B0%D0%BC%D0%BE_(%D1%84%D1%83%D1%82%D0%B1%D0%BE%D0%BB%D1%8C%D0%BD%D1%8B%D0%B9_%D0%BA%D0%BB%D1%83%D0%B1,_%D0%A1%D0%B0%D0%BD%D0%BA%D1%82-%D0%9F%D0%B5%D1%82%D0%B5%D1%80%D0%B1%D1%83%D1%80%D0%B3)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C%D0%BE%D1%81%D0%BA%D0%B2%D0%B0" TargetMode="External"/><Relationship Id="rId2" Type="http://schemas.openxmlformats.org/officeDocument/2006/relationships/hyperlink" Target="https://ru.wikipedia.org/wiki/%D0%A6%D0%A1%D0%9A%D0%90_(%D1%84%D1%83%D1%82%D0%B1%D0%BE%D0%BB%D1%8C%D0%BD%D1%8B%D0%B9_%D0%BA%D0%BB%D1%83%D0%B1,_%D0%9C%D0%BE%D1%81%D0%BA%D0%B2%D0%B0)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B%D0%BE%D0%BA%D0%BE%D0%BC%D0%BE%D1%82%D0%B8%D0%B2_(%D1%84%D1%83%D1%82%D0%B1%D0%BE%D0%BB%D1%8C%D0%BD%D1%8B%D0%B9_%D0%BA%D0%BB%D1%83%D0%B1,_%D0%9C%D0%BE%D1%81%D0%BA%D0%B2%D0%B0)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6429" y="2390503"/>
            <a:ext cx="3313355" cy="1301676"/>
          </a:xfrm>
        </p:spPr>
        <p:txBody>
          <a:bodyPr/>
          <a:lstStyle/>
          <a:p>
            <a:r>
              <a:rPr lang="ru-RU" b="1" i="1" dirty="0" smtClean="0"/>
              <a:t>Футбольные финты</a:t>
            </a:r>
            <a:endParaRPr lang="en-US" b="1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95882" y="259338"/>
            <a:ext cx="3268788" cy="1340346"/>
          </a:xfrm>
        </p:spPr>
        <p:txBody>
          <a:bodyPr/>
          <a:lstStyle/>
          <a:p>
            <a:r>
              <a:rPr lang="ru-RU" sz="6000" b="1" dirty="0" smtClean="0">
                <a:solidFill>
                  <a:schemeClr val="bg1">
                    <a:lumMod val="95000"/>
                  </a:schemeClr>
                </a:solidFill>
              </a:rPr>
              <a:t>Проект</a:t>
            </a:r>
            <a:endParaRPr lang="en-US" sz="60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V="1">
            <a:off x="-3822424" y="2792866"/>
            <a:ext cx="2397035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2867810" y="6858000"/>
            <a:ext cx="643666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 descr="C:\Users\Dell\Desktop\image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6290" y="3797891"/>
            <a:ext cx="3571060" cy="19402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9409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-4657678" y="2774128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5424" y="1048872"/>
            <a:ext cx="7086601" cy="2501153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Все финты Дементьева были построены по принципу «пространственных отношений» с противником и когда Пека контролировал мяч, защитники не рисковали нападать на него, предпочитая держаться на расстоянии, чтобы не просчитаться на неосторожном приближении к нему.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	Сегодня этим финтом активно пользуется звёзды мирового футбола. Например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Месси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и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Роналдо</a:t>
            </a:r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883495" y="527125"/>
            <a:ext cx="35021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4098" name="Picture 2" descr="C:\Users\Dell\Desktop\4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904" y="3738282"/>
            <a:ext cx="5674660" cy="2689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704" y="796835"/>
            <a:ext cx="4950822" cy="812125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Дмитрий Трофимов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44091" y="1672046"/>
            <a:ext cx="5329646" cy="4650377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Василий Дмитриевич Трофимов – нападающий, заслуженный мастер спорта  Выступал, на всей своей игровой карьеры за московскую команду «Динамо».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Он был правый крайний нападающий часто обманывал противника равномерным быстрым ведением мяча, эту скорость защитник принимал за предельную и, пристроившись к Трофимову в параллельном движении, успокаивался, считая прорыв нападающего невозможным. Усыпив таким образом бдительность соперника, динамовец неожиданно «включал» последнюю, действительно предельную, скорость и, «срезая угол», уходил от преследователя.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497757" y="457200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122" name="Picture 2" descr="C:\Users\Dell\Desktop\Trofimov_Vasi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056" y="1737361"/>
            <a:ext cx="2710543" cy="4336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rot="5400000">
            <a:off x="7091593" y="2774128"/>
            <a:ext cx="7024744" cy="11430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93700" y="692332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3"/>
          </p:nvPr>
        </p:nvSpPr>
        <p:spPr>
          <a:xfrm>
            <a:off x="697557" y="1248809"/>
            <a:ext cx="3378054" cy="4538037"/>
          </a:xfrm>
        </p:spPr>
        <p:txBody>
          <a:bodyPr>
            <a:normAutofit/>
          </a:bodyPr>
          <a:lstStyle/>
          <a:p>
            <a:r>
              <a:rPr lang="ru-RU" b="1" dirty="0" smtClean="0"/>
              <a:t>Сегодня это финт </a:t>
            </a:r>
            <a:r>
              <a:rPr lang="ru-RU" b="1" dirty="0" err="1" smtClean="0"/>
              <a:t>Зидана</a:t>
            </a:r>
            <a:r>
              <a:rPr lang="ru-RU" b="1" dirty="0" smtClean="0"/>
              <a:t>., а ранее этот финт повторил игрок московского «Динамо» </a:t>
            </a:r>
            <a:r>
              <a:rPr lang="ru-RU" b="1" dirty="0" smtClean="0"/>
              <a:t>А</a:t>
            </a:r>
            <a:r>
              <a:rPr lang="en-US" b="1" dirty="0" smtClean="0"/>
              <a:t>.</a:t>
            </a:r>
            <a:r>
              <a:rPr lang="ru-RU" b="1" dirty="0" smtClean="0"/>
              <a:t>Ф</a:t>
            </a:r>
            <a:r>
              <a:rPr lang="en-US" b="1" dirty="0" smtClean="0"/>
              <a:t>.</a:t>
            </a:r>
            <a:r>
              <a:rPr lang="ru-RU" b="1" dirty="0" smtClean="0"/>
              <a:t>Бышовец </a:t>
            </a:r>
            <a:r>
              <a:rPr lang="ru-RU" b="1" dirty="0" smtClean="0"/>
              <a:t>и популярный </a:t>
            </a:r>
            <a:r>
              <a:rPr lang="ru-RU" b="1" dirty="0" smtClean="0"/>
              <a:t>В</a:t>
            </a:r>
            <a:r>
              <a:rPr lang="en-US" b="1" dirty="0" smtClean="0"/>
              <a:t>.</a:t>
            </a:r>
            <a:r>
              <a:rPr lang="ru-RU" b="1" dirty="0" smtClean="0"/>
              <a:t>Г</a:t>
            </a:r>
            <a:r>
              <a:rPr lang="en-US" b="1" dirty="0" smtClean="0"/>
              <a:t>.</a:t>
            </a:r>
            <a:r>
              <a:rPr lang="ru-RU" b="1" dirty="0" err="1" smtClean="0"/>
              <a:t>Газзаев</a:t>
            </a:r>
            <a:r>
              <a:rPr lang="ru-RU" b="1" dirty="0" smtClean="0"/>
              <a:t> </a:t>
            </a:r>
            <a:r>
              <a:rPr lang="ru-RU" b="1" dirty="0" smtClean="0"/>
              <a:t>(тренер московского Динамо).</a:t>
            </a:r>
            <a:endParaRPr lang="ru-RU" b="1" dirty="0"/>
          </a:p>
        </p:txBody>
      </p:sp>
      <p:pic>
        <p:nvPicPr>
          <p:cNvPr id="10" name="Содержимое 9" descr="XRA8Lf.jpg"/>
          <p:cNvPicPr>
            <a:picLocks noGrp="1" noChangeAspect="1"/>
          </p:cNvPicPr>
          <p:nvPr>
            <p:ph sz="quarter" idx="14"/>
          </p:nvPr>
        </p:nvPicPr>
        <p:blipFill>
          <a:blip r:embed="rId2" cstate="print"/>
          <a:stretch>
            <a:fillRect/>
          </a:stretch>
        </p:blipFill>
        <p:spPr>
          <a:xfrm>
            <a:off x="3965756" y="1641259"/>
            <a:ext cx="4308248" cy="32311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86290" y="479025"/>
            <a:ext cx="7024744" cy="1143000"/>
          </a:xfrm>
        </p:spPr>
        <p:txBody>
          <a:bodyPr/>
          <a:lstStyle/>
          <a:p>
            <a:r>
              <a:rPr lang="ru-RU" b="1" i="1" u="sng" dirty="0" smtClean="0"/>
              <a:t>Всеволод Бобров</a:t>
            </a:r>
            <a:endParaRPr lang="ru-RU" b="1" i="1" u="sng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94852" y="1788075"/>
            <a:ext cx="5527125" cy="423390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Высоким проявлением тактического мастерства в обводке, сочетающейся с отличным ее техническим выполнением, следует считать действия Всеволода Боброва. </a:t>
            </a:r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1938 года Всеволод Бобров выступал за футбольную команду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ленинградского «Динамо»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020271" y="457200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146" name="Picture 2" descr="C:\Users\Dell\Desktop\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972" y="1599655"/>
            <a:ext cx="2669045" cy="39495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7000153" y="2940872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34933" y="965114"/>
            <a:ext cx="6777317" cy="5265869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футбольную обводку он очень много внес из хоккея. Самым характерным в его обводке было то, что у него очень часто финтами становились всерьез начатые действия. Этот мастер чрезвычайно быстро переключался с одного замысла и его осуществления на другой. Он почти мгновенно реагировал на то или иное поведение противника или на изменение игровой обстановки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en-CA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 1945 году Бобров, получивший воинское звание, попал в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ЦСКА (футбольный клуб, Москва)"/>
              </a:rPr>
              <a:t>ЦДКА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(команду в тот период называли «команда лейтенантов»). Впервые выйдя на поле за армейскую команду в мае 1945 года Всеволод сделал дубль в ворота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 tooltip="Москва"/>
              </a:rPr>
              <a:t>московского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«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Локомотива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» , что дало началу его карьере и популярности.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28831" y="535577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86736" y="796835"/>
            <a:ext cx="2718613" cy="707624"/>
          </a:xfrm>
        </p:spPr>
        <p:txBody>
          <a:bodyPr/>
          <a:lstStyle/>
          <a:p>
            <a:r>
              <a:rPr lang="ru-RU" b="1" i="1" u="sng" dirty="0" smtClean="0"/>
              <a:t>Лев Яшин</a:t>
            </a:r>
            <a:endParaRPr lang="ru-RU" b="1" i="1" u="sng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219302" y="1436914"/>
            <a:ext cx="4349931" cy="4898572"/>
          </a:xfrm>
        </p:spPr>
        <p:txBody>
          <a:bodyPr>
            <a:normAutofit fontScale="925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Особая гордость нашего района Лев Яшин.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Льва Яшина был известный финт среди вратарей. Это бросок в ноги нападающему и игра на выходе из своей штрафной. На данный момент этот финт повторяет один из самых известных вратарей в мире , который выступает за Сборную Германии- это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Мануэль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Ноэр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59014" y="522514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70" name="Picture 2" descr="C:\Users\Dell\Desktop\1421091291_113661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7541" y="1555377"/>
            <a:ext cx="3090023" cy="450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 rot="5400000">
            <a:off x="7196095" y="3287539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idx="1"/>
          </p:nvPr>
        </p:nvSpPr>
        <p:spPr>
          <a:xfrm>
            <a:off x="1005840" y="1045030"/>
            <a:ext cx="7171509" cy="493129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Наши лучшие футболисты издавна были большими мастерами обманных движений — этого искусства инсценировки в спортивной борьбе. Достаточно вспомнить таких блестящих мастеров финта, как Г. Федотов, Н. Дементьев, Б.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Пайчадзе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В. Смирнов, а еще раньше — и таких, как М.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Бутусов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, П. Филиппов, П. Исаков и другие.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Сегодня, футбол это искусство индивидуального преодоления противника, где наиболее полно проявляется творческая личность игрока.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Особая гордость в том, что финты известных мировых звезд пошли от наших советских игроков. </a:t>
            </a:r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54511" y="418012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95942" y="2413348"/>
            <a:ext cx="8574385" cy="18973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Я горжусь нашей историей и нашей страной.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72076" y="404948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u="sng" dirty="0" smtClean="0"/>
              <a:t>Цель проекта :</a:t>
            </a:r>
            <a:endParaRPr lang="ru-RU" sz="54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Популяризация игры - футбол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5429" y="326571"/>
            <a:ext cx="2278828" cy="404949"/>
          </a:xfrm>
        </p:spPr>
        <p:txBody>
          <a:bodyPr/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Проект</a:t>
            </a:r>
            <a:endParaRPr lang="en-US" sz="3600" b="1" dirty="0" smtClean="0">
              <a:solidFill>
                <a:schemeClr val="bg1"/>
              </a:solidFill>
            </a:endParaRPr>
          </a:p>
          <a:p>
            <a:endParaRPr lang="en-US" sz="360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40297" y="0"/>
            <a:ext cx="3522838" cy="587829"/>
          </a:xfrm>
        </p:spPr>
        <p:txBody>
          <a:bodyPr/>
          <a:lstStyle/>
          <a:p>
            <a:r>
              <a:rPr lang="ru-RU" dirty="0" smtClean="0"/>
              <a:t>Футбольные</a:t>
            </a:r>
          </a:p>
          <a:p>
            <a:r>
              <a:rPr lang="ru-RU" dirty="0" smtClean="0"/>
              <a:t> финты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161623" y="1426274"/>
            <a:ext cx="1332156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966651"/>
            <a:ext cx="7024744" cy="1204013"/>
          </a:xfrm>
        </p:spPr>
        <p:txBody>
          <a:bodyPr>
            <a:noAutofit/>
          </a:bodyPr>
          <a:lstStyle/>
          <a:p>
            <a:r>
              <a:rPr lang="ru-RU" sz="4800" b="1" i="1" u="sng" dirty="0" smtClean="0"/>
              <a:t>Проблема : </a:t>
            </a:r>
            <a:endParaRPr lang="ru-RU" sz="4800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Проблема : Люди не знают , что финты игроков бывшего советского союза использовали и используют звёзды мирового футбола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11187" y="0"/>
            <a:ext cx="1913068" cy="561068"/>
          </a:xfrm>
        </p:spPr>
        <p:txBody>
          <a:bodyPr/>
          <a:lstStyle/>
          <a:p>
            <a:r>
              <a:rPr lang="ru-RU" sz="3600" b="1" dirty="0" smtClean="0"/>
              <a:t>Проект</a:t>
            </a:r>
            <a:endParaRPr lang="en-US" sz="36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54511" y="0"/>
            <a:ext cx="3502152" cy="587829"/>
          </a:xfrm>
        </p:spPr>
        <p:txBody>
          <a:bodyPr/>
          <a:lstStyle/>
          <a:p>
            <a:r>
              <a:rPr lang="ru-RU" dirty="0" smtClean="0"/>
              <a:t>Футбольные</a:t>
            </a:r>
          </a:p>
          <a:p>
            <a:r>
              <a:rPr lang="ru-RU" dirty="0" smtClean="0"/>
              <a:t>финты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900364" y="2014102"/>
            <a:ext cx="1332156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Актуальность :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Мы впервые приняли ЧМ-2018 году в России и вышли в четверть финала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1999" y="0"/>
            <a:ext cx="1946365" cy="537366"/>
          </a:xfrm>
        </p:spPr>
        <p:txBody>
          <a:bodyPr/>
          <a:lstStyle/>
          <a:p>
            <a:r>
              <a:rPr lang="ru-RU" sz="3600" b="1" dirty="0" smtClean="0"/>
              <a:t>Проект</a:t>
            </a:r>
            <a:endParaRPr lang="en-US" sz="36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67573" y="0"/>
            <a:ext cx="3502152" cy="600891"/>
          </a:xfrm>
        </p:spPr>
        <p:txBody>
          <a:bodyPr/>
          <a:lstStyle/>
          <a:p>
            <a:r>
              <a:rPr lang="ru-RU" dirty="0" smtClean="0"/>
              <a:t>Футбольные</a:t>
            </a:r>
          </a:p>
          <a:p>
            <a:r>
              <a:rPr lang="ru-RU" dirty="0" smtClean="0"/>
              <a:t>финты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799675">
            <a:off x="9900365" y="1805097"/>
            <a:ext cx="1332156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u="sng" dirty="0" smtClean="0"/>
              <a:t>Список Источников :   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1</a:t>
            </a:r>
            <a:r>
              <a:rPr lang="en-US" b="1" dirty="0" smtClean="0"/>
              <a:t>.</a:t>
            </a:r>
            <a:r>
              <a:rPr lang="en-CA" b="1" dirty="0" smtClean="0"/>
              <a:t>http</a:t>
            </a:r>
            <a:r>
              <a:rPr lang="en-CA" b="1" dirty="0" smtClean="0"/>
              <a:t>://</a:t>
            </a:r>
            <a:r>
              <a:rPr lang="en-CA" b="1" dirty="0" smtClean="0"/>
              <a:t>football99.ru/213-obvodka-v-futbole.html</a:t>
            </a:r>
          </a:p>
          <a:p>
            <a:r>
              <a:rPr lang="en-CA" b="1" dirty="0" smtClean="0"/>
              <a:t>2.https</a:t>
            </a:r>
            <a:r>
              <a:rPr lang="en-CA" b="1" dirty="0" smtClean="0"/>
              <a:t>://</a:t>
            </a:r>
            <a:r>
              <a:rPr lang="en-CA" b="1" dirty="0" err="1" smtClean="0"/>
              <a:t>www.sports.ru</a:t>
            </a:r>
            <a:r>
              <a:rPr lang="en-CA" b="1" dirty="0" smtClean="0"/>
              <a:t>/</a:t>
            </a:r>
            <a:r>
              <a:rPr lang="en-CA" b="1" dirty="0" err="1" smtClean="0"/>
              <a:t>tribuna</a:t>
            </a:r>
            <a:r>
              <a:rPr lang="en-CA" b="1" dirty="0" smtClean="0"/>
              <a:t>/blogs/</a:t>
            </a:r>
            <a:r>
              <a:rPr lang="en-CA" b="1" dirty="0" err="1" smtClean="0"/>
              <a:t>footballweekly</a:t>
            </a:r>
            <a:r>
              <a:rPr lang="en-CA" b="1" dirty="0" smtClean="0"/>
              <a:t>/440254.html</a:t>
            </a:r>
          </a:p>
          <a:p>
            <a:r>
              <a:rPr lang="en-CA" b="1" dirty="0" smtClean="0"/>
              <a:t>3.https</a:t>
            </a:r>
            <a:r>
              <a:rPr lang="en-CA" b="1" dirty="0" smtClean="0"/>
              <a:t>://</a:t>
            </a:r>
            <a:r>
              <a:rPr lang="en-CA" b="1" dirty="0" err="1" smtClean="0"/>
              <a:t>ru.wikipedia.org</a:t>
            </a:r>
            <a:r>
              <a:rPr lang="en-CA" b="1" dirty="0" smtClean="0"/>
              <a:t>/wiki/%D0%97%D0%B0%D0%B3%D0%BB%D0%B0%D0%B2%D0%BD%D0%B0%D1%8F_%D1%81%D1%82%D1%80%D0%B0%D0%BD%D0%B8%D1%86%D0%B0</a:t>
            </a:r>
            <a:endParaRPr lang="en-CA" b="1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625789" y="0"/>
            <a:ext cx="1905000" cy="551329"/>
          </a:xfrm>
        </p:spPr>
        <p:txBody>
          <a:bodyPr/>
          <a:lstStyle/>
          <a:p>
            <a:r>
              <a:rPr lang="ru-RU" sz="3600" b="1" dirty="0" smtClean="0"/>
              <a:t>Проект</a:t>
            </a:r>
            <a:endParaRPr lang="en-US" sz="3600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48363" y="0"/>
            <a:ext cx="3502152" cy="605118"/>
          </a:xfrm>
        </p:spPr>
        <p:txBody>
          <a:bodyPr/>
          <a:lstStyle/>
          <a:p>
            <a:r>
              <a:rPr lang="ru-RU" dirty="0" smtClean="0"/>
              <a:t>Футбольные</a:t>
            </a:r>
          </a:p>
          <a:p>
            <a:r>
              <a:rPr lang="ru-RU" dirty="0" smtClean="0"/>
              <a:t>финты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266125" y="1047451"/>
            <a:ext cx="1332156" cy="365125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7364" y="479024"/>
            <a:ext cx="7024744" cy="1143000"/>
          </a:xfrm>
        </p:spPr>
        <p:txBody>
          <a:bodyPr/>
          <a:lstStyle/>
          <a:p>
            <a:r>
              <a:rPr lang="ru-RU" b="1" i="1" u="sng" dirty="0" smtClean="0"/>
              <a:t>Что такое Финты</a:t>
            </a:r>
            <a:r>
              <a:rPr lang="en-US" b="1" i="1" u="sng" dirty="0" smtClean="0"/>
              <a:t> ?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4669" y="1644383"/>
            <a:ext cx="7538805" cy="427309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Слово «финт» в переводе с итальянского на русский язык означает обман, притворство.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Применительно к спорту финтами называют обманные (отвлекающие) движения, которые спортсмен совершает для того, чтобы ввести в заблуждение соперника и скрыть свое подлинное намерение.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Ложные действия могут быть средством как коллективной, так и одиночной тактики. Однако в футболе финтами принято называть лишь индивидуальные обманные движения игрока с мячом - в моменты, когда ему противодействует один или несколько соперников.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В футбольной игре обманные движения очень нужны. Более того, футбол, как и всякий спорт, в котором противники вступают в непосредственное единоборство, невозможен без «притворства», то есть без финтов.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163963" y="757647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7040495" y="2774128"/>
            <a:ext cx="7024744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47657" y="844475"/>
            <a:ext cx="6777317" cy="3508977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Обманное движение — единственное средство тактического преодоления противника в борьбе один на один. Применяя финты, футболист может легче обвести противника и пройти мимо него в желаемом направлении (обычно в сторону ворот противника).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Нередко финты применяются и для того, чтобы на какое-то мгновение освободиться от соперника и без помех либо произвести удар по воротам, либо передать мяч партнеру. 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785139" y="718457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0" name="Picture 2" descr="C:\Users\Dell\Desktop\hello_html_m58d9eac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685" y="4210188"/>
            <a:ext cx="7620000" cy="2105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-7320578" y="4931334"/>
            <a:ext cx="6637468" cy="1362075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Текст 16"/>
          <p:cNvSpPr>
            <a:spLocks noGrp="1"/>
          </p:cNvSpPr>
          <p:nvPr>
            <p:ph type="body" idx="1"/>
          </p:nvPr>
        </p:nvSpPr>
        <p:spPr>
          <a:xfrm>
            <a:off x="746119" y="774549"/>
            <a:ext cx="6637467" cy="398493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Существенное преимущество финтов с мячом перед ложными движениями без мяча заключаются в том, что противник не может не реагировать на посылы мяча, даже не веря им. Ведь обводящий игрок может претворить свои ложные действия в действительные и добьется успеха.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Такая обводка требует уже высокой техники владения мячом — в частности, умения игрока на ходу «перекладывать» мяч с ноги на ногу.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Быстрые игроки небольшого роста с сильными ногами строят обводку на неожиданных скоростных рывках с места и с ходу, на резких остановках движения.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4287399" y="2288690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5" y="757645"/>
            <a:ext cx="4349931" cy="681498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>Пётр Дементьев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7102" y="1605195"/>
            <a:ext cx="4873983" cy="4782542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Так, например, действовал знаменитый футболист Петр Дементьев. 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Петр </a:t>
            </a:r>
            <a:r>
              <a:rPr lang="ru-RU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Деметьев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–советский футболист по прозвищу «Пека», в конце 1940-х гг. игравший за московские «Крылья Советов». Он был нападающим, заслуженным мастером спорта, дважды кавалером ордена «Знак Почета»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December 18, 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085585" y="574765"/>
            <a:ext cx="35021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 descr="C:\Users\Dell\Desktop\149290104285472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5852" y="1043996"/>
            <a:ext cx="3202570" cy="51118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2947</TotalTime>
  <Words>648</Words>
  <Application>Microsoft Office PowerPoint</Application>
  <PresentationFormat>Экран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Austin</vt:lpstr>
      <vt:lpstr>Футбольные финты</vt:lpstr>
      <vt:lpstr>Цель проекта :</vt:lpstr>
      <vt:lpstr>Проблема : </vt:lpstr>
      <vt:lpstr>Актуальность :</vt:lpstr>
      <vt:lpstr>Список Источников :   </vt:lpstr>
      <vt:lpstr>Что такое Финты ?</vt:lpstr>
      <vt:lpstr>Слайд 7</vt:lpstr>
      <vt:lpstr>Слайд 8</vt:lpstr>
      <vt:lpstr>Пётр Дементьев</vt:lpstr>
      <vt:lpstr>Слайд 10</vt:lpstr>
      <vt:lpstr>Дмитрий Трофимов</vt:lpstr>
      <vt:lpstr>Слайд 12</vt:lpstr>
      <vt:lpstr>Всеволод Бобров</vt:lpstr>
      <vt:lpstr>Слайд 14</vt:lpstr>
      <vt:lpstr>Лев Яшин</vt:lpstr>
      <vt:lpstr>Слайд 16</vt:lpstr>
      <vt:lpstr>Я горжусь нашей историей и нашей страной.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Володя Бугров</dc:creator>
  <cp:lastModifiedBy>Dell</cp:lastModifiedBy>
  <cp:revision>187</cp:revision>
  <dcterms:created xsi:type="dcterms:W3CDTF">2014-09-16T21:29:24Z</dcterms:created>
  <dcterms:modified xsi:type="dcterms:W3CDTF">2018-12-18T20:37:41Z</dcterms:modified>
</cp:coreProperties>
</file>