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3920086-5308-47F5-A6CF-4CB0B29C906D}"/>
    <pc:docChg chg="modSld">
      <pc:chgData name="" userId="" providerId="" clId="Web-{F3920086-5308-47F5-A6CF-4CB0B29C906D}" dt="2018-10-29T08:18:20.218" v="111" actId="20577"/>
      <pc:docMkLst>
        <pc:docMk/>
      </pc:docMkLst>
      <pc:sldChg chg="modSp">
        <pc:chgData name="" userId="" providerId="" clId="Web-{F3920086-5308-47F5-A6CF-4CB0B29C906D}" dt="2018-10-29T08:12:33.340" v="4" actId="20577"/>
        <pc:sldMkLst>
          <pc:docMk/>
          <pc:sldMk cId="2243492791" sldId="257"/>
        </pc:sldMkLst>
        <pc:spChg chg="mod">
          <ac:chgData name="" userId="" providerId="" clId="Web-{F3920086-5308-47F5-A6CF-4CB0B29C906D}" dt="2018-10-29T08:12:33.340" v="4" actId="20577"/>
          <ac:spMkLst>
            <pc:docMk/>
            <pc:sldMk cId="2243492791" sldId="257"/>
            <ac:spMk id="3" creationId="{00000000-0000-0000-0000-000000000000}"/>
          </ac:spMkLst>
        </pc:spChg>
      </pc:sldChg>
      <pc:sldChg chg="modSp">
        <pc:chgData name="" userId="" providerId="" clId="Web-{F3920086-5308-47F5-A6CF-4CB0B29C906D}" dt="2018-10-29T08:14:05.107" v="12" actId="20577"/>
        <pc:sldMkLst>
          <pc:docMk/>
          <pc:sldMk cId="2328122661" sldId="258"/>
        </pc:sldMkLst>
        <pc:spChg chg="mod">
          <ac:chgData name="" userId="" providerId="" clId="Web-{F3920086-5308-47F5-A6CF-4CB0B29C906D}" dt="2018-10-29T08:14:05.107" v="12" actId="20577"/>
          <ac:spMkLst>
            <pc:docMk/>
            <pc:sldMk cId="2328122661" sldId="258"/>
            <ac:spMk id="8" creationId="{00000000-0000-0000-0000-000000000000}"/>
          </ac:spMkLst>
        </pc:spChg>
      </pc:sldChg>
      <pc:sldChg chg="modSp">
        <pc:chgData name="" userId="" providerId="" clId="Web-{F3920086-5308-47F5-A6CF-4CB0B29C906D}" dt="2018-10-29T08:18:20.218" v="110" actId="20577"/>
        <pc:sldMkLst>
          <pc:docMk/>
          <pc:sldMk cId="2924712528" sldId="259"/>
        </pc:sldMkLst>
        <pc:spChg chg="mod">
          <ac:chgData name="" userId="" providerId="" clId="Web-{F3920086-5308-47F5-A6CF-4CB0B29C906D}" dt="2018-10-29T08:18:20.218" v="110" actId="20577"/>
          <ac:spMkLst>
            <pc:docMk/>
            <pc:sldMk cId="2924712528" sldId="259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9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5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3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4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2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9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6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9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2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6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8BC0-8F8E-473F-B279-920DDEBB954F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F192F-02EF-46C4-B83E-1FE46D663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0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els.s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els.s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6567" y="813946"/>
            <a:ext cx="736332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Антиутопия. От линии к слову.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12" y="3487132"/>
            <a:ext cx="2915036" cy="2290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55974"/>
            <a:ext cx="338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Batang" panose="02030600000101010101" pitchFamily="18" charset="-127"/>
                <a:ea typeface="Batang" panose="02030600000101010101" pitchFamily="18" charset="-127"/>
              </a:rPr>
              <a:t>Бартельс Генрих</a:t>
            </a:r>
          </a:p>
          <a:p>
            <a:pPr algn="ctr"/>
            <a:r>
              <a:rPr lang="ru-RU" sz="1600" b="1" dirty="0">
                <a:latin typeface="Batang" panose="02030600000101010101" pitchFamily="18" charset="-127"/>
                <a:ea typeface="Batang" panose="02030600000101010101" pitchFamily="18" charset="-127"/>
              </a:rPr>
              <a:t>Школа № 1505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0073" y="6069996"/>
            <a:ext cx="347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38146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Цель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3632" y="1503947"/>
            <a:ext cx="937260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Создать  и проиллюстрировать литературное произведение. Впоследствии напечатать его и издать. </a:t>
            </a:r>
          </a:p>
          <a:p>
            <a:r>
              <a:rPr lang="ru-RU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r>
              <a:rPr lang="ru-RU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Напечатанный на глянцевой бумаге формата А4 со всеми соответствующими иллюстрациями журнал и будет являться конечным продуктом проекта.  </a:t>
            </a:r>
          </a:p>
        </p:txBody>
      </p:sp>
    </p:spTree>
    <p:extLst>
      <p:ext uri="{BB962C8B-B14F-4D97-AF65-F5344CB8AC3E}">
        <p14:creationId xmlns:p14="http://schemas.microsoft.com/office/powerpoint/2010/main" val="22434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0833"/>
          </a:xfrm>
          <a:effectLst/>
        </p:spPr>
      </p:pic>
      <p:sp>
        <p:nvSpPr>
          <p:cNvPr id="5" name="TextBox 4"/>
          <p:cNvSpPr txBox="1"/>
          <p:nvPr/>
        </p:nvSpPr>
        <p:spPr>
          <a:xfrm>
            <a:off x="1720516" y="365125"/>
            <a:ext cx="879508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Проблема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2726" y="1690688"/>
            <a:ext cx="679784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Роботизированный мир - расцвет или  закат человеческой цивиллизации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ru-RU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87" y="3922439"/>
            <a:ext cx="5024341" cy="225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TextBox 5"/>
          <p:cNvSpPr txBox="1"/>
          <p:nvPr/>
        </p:nvSpPr>
        <p:spPr>
          <a:xfrm>
            <a:off x="2129589" y="365125"/>
            <a:ext cx="695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Ожидания и реальность</a:t>
            </a:r>
            <a:endParaRPr lang="ru-RU" sz="40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76137"/>
            <a:ext cx="9569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12.12.2018 был проведен диспут по произведению. Всем учащимся был заранее предложен текст. В процессе дискуссии каждый мог выразить свою точку зрения и поделиться впечатлениями, полученными от прочитанного рассказа.</a:t>
            </a:r>
          </a:p>
          <a:p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Со списком вопросов и тем для обсуждения на диспуте можно ознакомиться на сайте </a:t>
            </a: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гимназии</a:t>
            </a:r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 разделе «Реклама проекта».</a:t>
            </a:r>
            <a:endParaRPr lang="ru-RU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03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Ожидания и реальность</a:t>
            </a:r>
            <a:br>
              <a:rPr lang="ru-RU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(Итоги диспута)</a:t>
            </a:r>
            <a:br>
              <a:rPr lang="ru-RU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Подавляющему большинству произведение понравилось.</a:t>
            </a:r>
          </a:p>
          <a:p>
            <a:pPr marL="0" indent="0">
              <a:buNone/>
            </a:pP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Диспут получился очень оживленным и осмысленным.</a:t>
            </a:r>
          </a:p>
          <a:p>
            <a:pPr marL="0" indent="0">
              <a:buNone/>
            </a:pP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Помимо положительных качеств получившегося рассказа учащимися были выявлены несколько недостатков и недоработок, таких как</a:t>
            </a:r>
          </a:p>
          <a:p>
            <a:pPr marL="0" indent="0" algn="ctr">
              <a:buNone/>
            </a:pPr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Неясная в некоторых моментах мотивация поступков главных героев</a:t>
            </a:r>
          </a:p>
          <a:p>
            <a:pPr marL="0" indent="0" algn="ctr">
              <a:buNone/>
            </a:pP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Не хватает многогранности образов (жанровая особенность)</a:t>
            </a:r>
            <a:endParaRPr lang="ru-RU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Общественность серьезно восприняла произведение, она проследила в нем глубокое социальное, а также психологическое значение. Надеюсь, что эта история борьбы за светлое будущее надолго </a:t>
            </a:r>
            <a:r>
              <a:rPr lang="ru-RU" sz="2400" dirty="0" err="1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впечатается</a:t>
            </a:r>
            <a:r>
              <a:rPr lang="ru-RU" sz="24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в сердца людей. </a:t>
            </a: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230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04" y="230311"/>
            <a:ext cx="4638482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3" y="3509701"/>
            <a:ext cx="4153581" cy="3115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4" y="225203"/>
            <a:ext cx="3561998" cy="31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0833"/>
          </a:xfrm>
        </p:spPr>
      </p:pic>
      <p:sp>
        <p:nvSpPr>
          <p:cNvPr id="5" name="TextBox 4"/>
          <p:cNvSpPr txBox="1"/>
          <p:nvPr/>
        </p:nvSpPr>
        <p:spPr>
          <a:xfrm>
            <a:off x="2129589" y="365125"/>
            <a:ext cx="801303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Этапы и сроки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9879" y="1315026"/>
            <a:ext cx="7712241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До середины ноября </a:t>
            </a:r>
            <a:r>
              <a:rPr lang="ru-RU" sz="24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2018 </a:t>
            </a:r>
            <a:r>
              <a:rPr lang="ru-RU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года</a:t>
            </a:r>
          </a:p>
          <a:p>
            <a:pPr algn="ctr"/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Окончание написания рассказа, редактирование.</a:t>
            </a:r>
          </a:p>
          <a:p>
            <a:pPr algn="ctr"/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Подготовка </a:t>
            </a: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иллюстраций.</a:t>
            </a:r>
            <a:endParaRPr lang="ru-RU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Вторая половина ноября 2018 года</a:t>
            </a:r>
          </a:p>
          <a:p>
            <a:pPr algn="ctr"/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Компьютерная </a:t>
            </a:r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верстка</a:t>
            </a:r>
            <a:r>
              <a:rPr lang="ru-RU" sz="2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 algn="ctr"/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Отправка материалов в издательство.</a:t>
            </a:r>
          </a:p>
          <a:p>
            <a:pPr algn="ctr"/>
            <a:endParaRPr lang="ru-RU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Декабрь </a:t>
            </a:r>
            <a:r>
              <a:rPr lang="ru-RU" sz="24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2018 </a:t>
            </a:r>
            <a:r>
              <a:rPr lang="ru-RU" sz="24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года</a:t>
            </a:r>
          </a:p>
          <a:p>
            <a:pPr algn="ctr"/>
            <a:r>
              <a:rPr lang="ru-RU" sz="2400" dirty="0">
                <a:latin typeface="Batang" panose="02030600000101010101" pitchFamily="18" charset="-127"/>
                <a:ea typeface="Batang" panose="02030600000101010101" pitchFamily="18" charset="-127"/>
              </a:rPr>
              <a:t>Печать, рецензия, завершение проекта, анализ выполненной работы.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ru-RU" sz="24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ru-RU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578228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Следите за новостями на </a:t>
            </a:r>
            <a:r>
              <a:rPr lang="en-US" sz="32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hlinkClick r:id="rId3"/>
              </a:rPr>
              <a:t>www.bartels.su</a:t>
            </a:r>
            <a:endParaRPr lang="ru-RU" sz="3200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47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Как это сделано</a:t>
            </a:r>
            <a:endParaRPr lang="ru-RU" sz="40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07" y="21337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От наброска к воплощению...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41" y="2224536"/>
            <a:ext cx="2793234" cy="3952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2941" y="6086030"/>
            <a:ext cx="279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Главная обложка рассказа</a:t>
            </a:r>
          </a:p>
          <a:p>
            <a:pPr algn="ctr"/>
            <a:r>
              <a:rPr lang="ru-RU" sz="1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Бумага</a:t>
            </a:r>
            <a:r>
              <a:rPr lang="ru-RU" sz="1400" dirty="0" smtClean="0"/>
              <a:t>, </a:t>
            </a:r>
            <a:r>
              <a:rPr lang="ru-RU" sz="1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акварель, </a:t>
            </a:r>
            <a:r>
              <a:rPr lang="ru-RU" sz="14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линер</a:t>
            </a:r>
            <a:endParaRPr lang="ru-RU" sz="1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4973" y="6002697"/>
            <a:ext cx="2310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Наброски к рассказу</a:t>
            </a:r>
          </a:p>
          <a:p>
            <a:pPr algn="ctr"/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Бумага, цветная</a:t>
            </a:r>
          </a:p>
          <a:p>
            <a:pPr algn="ctr"/>
            <a:r>
              <a:rPr lang="ru-RU" sz="1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ручка</a:t>
            </a:r>
            <a:endParaRPr lang="ru-RU" sz="1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89" y="2635775"/>
            <a:ext cx="2260963" cy="34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208" y="1647784"/>
            <a:ext cx="10515600" cy="211206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Скоро на</a:t>
            </a:r>
            <a:r>
              <a:rPr lang="en-US" sz="66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66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hlinkClick r:id="rId3"/>
              </a:rPr>
              <a:t>www.bartels.su</a:t>
            </a:r>
            <a:r>
              <a:rPr lang="ru-RU" sz="4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4000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77" y="5104016"/>
            <a:ext cx="6745462" cy="837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9825" y="4527757"/>
            <a:ext cx="744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Coming soon on </a:t>
            </a:r>
            <a:r>
              <a:rPr lang="en-US" sz="3600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  <a:hlinkClick r:id="rId3"/>
              </a:rPr>
              <a:t>www.bartels.su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693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242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Batang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Ожидания и реальность  (Итоги диспута) </vt:lpstr>
      <vt:lpstr>Презентация PowerPoint</vt:lpstr>
      <vt:lpstr> </vt:lpstr>
      <vt:lpstr>Как это сделано</vt:lpstr>
      <vt:lpstr>Скоро на www.bartels.su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</dc:creator>
  <cp:lastModifiedBy>Natalya</cp:lastModifiedBy>
  <cp:revision>63</cp:revision>
  <dcterms:created xsi:type="dcterms:W3CDTF">2018-10-25T18:42:30Z</dcterms:created>
  <dcterms:modified xsi:type="dcterms:W3CDTF">2018-12-16T15:24:48Z</dcterms:modified>
</cp:coreProperties>
</file>