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114874-34DE-43CC-B6F3-4CF53422D748}" type="datetimeFigureOut">
              <a:rPr lang="ru-RU" smtClean="0"/>
              <a:t>21.12.2018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E3BC39-FB29-431C-8D83-4A1813E489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898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3BC39-FB29-431C-8D83-4A1813E4898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56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116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604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247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1948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031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711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553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5172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12/21/2018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157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479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6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442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235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80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914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348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064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0368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18705" y="862118"/>
            <a:ext cx="7727324" cy="1482196"/>
          </a:xfrm>
        </p:spPr>
        <p:txBody>
          <a:bodyPr>
            <a:noAutofit/>
          </a:bodyPr>
          <a:lstStyle/>
          <a:p>
            <a:r>
              <a:rPr lang="ru-RU" sz="4800" dirty="0" smtClean="0"/>
              <a:t>Памятка </a:t>
            </a:r>
            <a:r>
              <a:rPr lang="ru-RU" sz="4800" smtClean="0"/>
              <a:t>заботливого пользователя</a:t>
            </a:r>
            <a:r>
              <a:rPr lang="ru-RU" sz="4800"/>
              <a:t> </a:t>
            </a:r>
            <a:r>
              <a:rPr lang="ru-RU" sz="4800" smtClean="0"/>
              <a:t>ПК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7229" y="4430691"/>
            <a:ext cx="9448800" cy="2047382"/>
          </a:xfrm>
        </p:spPr>
        <p:txBody>
          <a:bodyPr>
            <a:normAutofit/>
          </a:bodyPr>
          <a:lstStyle/>
          <a:p>
            <a:r>
              <a:rPr lang="ru-RU" dirty="0" smtClean="0"/>
              <a:t>Участники проекта: Белавин Тимофей</a:t>
            </a:r>
          </a:p>
          <a:p>
            <a:r>
              <a:rPr lang="en-US" dirty="0" smtClean="0"/>
              <a:t>                                     </a:t>
            </a:r>
            <a:r>
              <a:rPr lang="ru-RU" dirty="0" err="1" smtClean="0"/>
              <a:t>Светислав</a:t>
            </a:r>
            <a:r>
              <a:rPr lang="ru-RU" dirty="0" smtClean="0"/>
              <a:t> </a:t>
            </a:r>
            <a:r>
              <a:rPr lang="ru-RU" dirty="0" err="1" smtClean="0"/>
              <a:t>Деген</a:t>
            </a:r>
            <a:endParaRPr lang="ru-RU" dirty="0" smtClean="0"/>
          </a:p>
          <a:p>
            <a:r>
              <a:rPr lang="en-US" dirty="0" smtClean="0"/>
              <a:t>                                     </a:t>
            </a:r>
            <a:r>
              <a:rPr lang="ru-RU" dirty="0" smtClean="0"/>
              <a:t>Садовников Степан</a:t>
            </a:r>
          </a:p>
          <a:p>
            <a:r>
              <a:rPr lang="ru-RU" dirty="0" smtClean="0"/>
              <a:t>Руководитель проекта: Даниил </a:t>
            </a:r>
            <a:r>
              <a:rPr lang="ru-RU" dirty="0" err="1" smtClean="0"/>
              <a:t>Оришев</a:t>
            </a:r>
            <a:endParaRPr lang="ru-RU" dirty="0" smtClean="0"/>
          </a:p>
          <a:p>
            <a:r>
              <a:rPr lang="ru-RU" dirty="0" smtClean="0"/>
              <a:t>Консультант проекта: Юрий Анатольевич </a:t>
            </a:r>
            <a:r>
              <a:rPr lang="ru-RU" dirty="0" err="1" smtClean="0"/>
              <a:t>Щапин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184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6524" y="532553"/>
            <a:ext cx="4160727" cy="1293028"/>
          </a:xfrm>
        </p:spPr>
        <p:txBody>
          <a:bodyPr/>
          <a:lstStyle/>
          <a:p>
            <a:r>
              <a:rPr lang="ru-RU" dirty="0"/>
              <a:t>П</a:t>
            </a:r>
            <a:r>
              <a:rPr lang="ru-RU" dirty="0" smtClean="0"/>
              <a:t>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2" y="2336873"/>
            <a:ext cx="5643206" cy="359931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ru-RU" sz="4000" dirty="0" smtClean="0"/>
              <a:t>Цель проекта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4000" dirty="0" smtClean="0"/>
              <a:t>Распределение обязанностей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4000" dirty="0" smtClean="0"/>
              <a:t>Ход работы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4000" dirty="0" smtClean="0"/>
              <a:t>Антивирусы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4000" dirty="0" smtClean="0"/>
              <a:t>Конечный продукт</a:t>
            </a:r>
          </a:p>
          <a:p>
            <a:pPr marL="0" indent="0">
              <a:buNone/>
            </a:pPr>
            <a:r>
              <a:rPr lang="ru-RU" sz="4000" dirty="0" smtClean="0"/>
              <a:t> </a:t>
            </a:r>
          </a:p>
          <a:p>
            <a:pPr marL="457200" indent="-457200">
              <a:buFont typeface="+mj-lt"/>
              <a:buAutoNum type="arabicParenR"/>
            </a:pPr>
            <a:endParaRPr lang="ru-RU" sz="4000" dirty="0" smtClean="0"/>
          </a:p>
        </p:txBody>
      </p:sp>
    </p:spTree>
    <p:extLst>
      <p:ext uri="{BB962C8B-B14F-4D97-AF65-F5344CB8AC3E}">
        <p14:creationId xmlns:p14="http://schemas.microsoft.com/office/powerpoint/2010/main" val="429132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6986" y="2285357"/>
            <a:ext cx="4187893" cy="1655578"/>
          </a:xfrm>
        </p:spPr>
        <p:txBody>
          <a:bodyPr>
            <a:noAutofit/>
          </a:bodyPr>
          <a:lstStyle/>
          <a:p>
            <a:r>
              <a:rPr lang="ru-RU" sz="4400" dirty="0" smtClean="0"/>
              <a:t>Цель нашего проекта-помочь людям найти недорогой и качественный антивирус.</a:t>
            </a:r>
            <a:endParaRPr lang="ru-RU" sz="4400" dirty="0"/>
          </a:p>
        </p:txBody>
      </p:sp>
      <p:pic>
        <p:nvPicPr>
          <p:cNvPr id="4098" name="Picture 2" descr="https://vybratpravilno.ru/wp-content/uploads/2017/10/luchshij_besplatnyj_antivirus_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1398" y="2131557"/>
            <a:ext cx="6297769" cy="4513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679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Распределение обязанностей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62954"/>
            <a:ext cx="10740980" cy="4694992"/>
          </a:xfrm>
        </p:spPr>
        <p:txBody>
          <a:bodyPr numCol="2">
            <a:noAutofit/>
          </a:bodyPr>
          <a:lstStyle/>
          <a:p>
            <a:pPr marL="0" lvl="0" indent="0">
              <a:buNone/>
            </a:pPr>
            <a:r>
              <a:rPr lang="ru-RU" dirty="0" smtClean="0"/>
              <a:t>Даниил-Искать </a:t>
            </a:r>
            <a:r>
              <a:rPr lang="ru-RU" dirty="0"/>
              <a:t>информацию.</a:t>
            </a:r>
          </a:p>
          <a:p>
            <a:pPr lvl="0"/>
            <a:r>
              <a:rPr lang="ru-RU" dirty="0"/>
              <a:t>Тестировать антивирусы.</a:t>
            </a:r>
          </a:p>
          <a:p>
            <a:pPr lvl="0"/>
            <a:r>
              <a:rPr lang="ru-RU" dirty="0"/>
              <a:t>Сравнивать и выявлять </a:t>
            </a:r>
            <a:r>
              <a:rPr lang="ru-RU" dirty="0" smtClean="0"/>
              <a:t>наилучший</a:t>
            </a:r>
          </a:p>
          <a:p>
            <a:r>
              <a:rPr lang="ru-RU" dirty="0" smtClean="0"/>
              <a:t>Ведение  электронного портфолио.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smtClean="0"/>
              <a:t> Создание конечного продукта</a:t>
            </a:r>
          </a:p>
          <a:p>
            <a:endParaRPr lang="ru-RU" dirty="0" smtClean="0"/>
          </a:p>
          <a:p>
            <a:pPr marL="0" lvl="0" indent="0">
              <a:buNone/>
            </a:pPr>
            <a:r>
              <a:rPr lang="ru-RU" dirty="0" err="1" smtClean="0"/>
              <a:t>Светислав</a:t>
            </a:r>
            <a:r>
              <a:rPr lang="ru-RU" dirty="0" smtClean="0"/>
              <a:t>-Искать </a:t>
            </a:r>
            <a:r>
              <a:rPr lang="ru-RU" dirty="0"/>
              <a:t>информацию.</a:t>
            </a:r>
          </a:p>
          <a:p>
            <a:pPr lvl="0"/>
            <a:r>
              <a:rPr lang="ru-RU" dirty="0"/>
              <a:t>Тестировать антивирусы.</a:t>
            </a:r>
          </a:p>
          <a:p>
            <a:pPr lvl="0"/>
            <a:r>
              <a:rPr lang="ru-RU" dirty="0"/>
              <a:t>Сравнивать и выявлять наилучший</a:t>
            </a:r>
          </a:p>
          <a:p>
            <a:pPr marL="0" indent="0">
              <a:buNone/>
            </a:pPr>
            <a:r>
              <a:rPr lang="ru-RU" dirty="0"/>
              <a:t> Создание конечного </a:t>
            </a:r>
            <a:r>
              <a:rPr lang="ru-RU" dirty="0" smtClean="0"/>
              <a:t>продукта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 algn="r">
              <a:buNone/>
            </a:pPr>
            <a:r>
              <a:rPr lang="ru-RU" dirty="0" smtClean="0"/>
              <a:t>Степан-Созданием рекламы </a:t>
            </a:r>
            <a:r>
              <a:rPr lang="ru-RU" dirty="0"/>
              <a:t>нашего проекта.</a:t>
            </a:r>
          </a:p>
          <a:p>
            <a:pPr algn="r"/>
            <a:r>
              <a:rPr lang="ru-RU" dirty="0" smtClean="0"/>
              <a:t>Создание презентации к защите проекта</a:t>
            </a:r>
          </a:p>
          <a:p>
            <a:pPr algn="r"/>
            <a:r>
              <a:rPr lang="ru-RU" dirty="0" smtClean="0"/>
              <a:t>Создание Критерия Эффективности</a:t>
            </a:r>
          </a:p>
          <a:p>
            <a:pPr marL="0" indent="0" algn="r">
              <a:buNone/>
            </a:pPr>
            <a:r>
              <a:rPr lang="ru-RU" dirty="0"/>
              <a:t> Создание конечного </a:t>
            </a:r>
            <a:r>
              <a:rPr lang="ru-RU" dirty="0" smtClean="0"/>
              <a:t>продукта</a:t>
            </a:r>
          </a:p>
          <a:p>
            <a:pPr marL="0" indent="0" algn="r">
              <a:buNone/>
            </a:pPr>
            <a:endParaRPr lang="ru-RU" dirty="0" smtClean="0"/>
          </a:p>
          <a:p>
            <a:pPr marL="0" indent="0" algn="r">
              <a:buNone/>
            </a:pPr>
            <a:r>
              <a:rPr lang="ru-RU" dirty="0" smtClean="0"/>
              <a:t>Тимофей-Создание рекламы</a:t>
            </a:r>
          </a:p>
          <a:p>
            <a:pPr algn="r"/>
            <a:r>
              <a:rPr lang="ru-RU" dirty="0" smtClean="0"/>
              <a:t>Написание текста к защите проекта</a:t>
            </a:r>
          </a:p>
          <a:p>
            <a:pPr algn="r"/>
            <a:r>
              <a:rPr lang="ru-RU" dirty="0" smtClean="0"/>
              <a:t> Создание конечного продукта</a:t>
            </a:r>
          </a:p>
        </p:txBody>
      </p:sp>
    </p:spTree>
    <p:extLst>
      <p:ext uri="{BB962C8B-B14F-4D97-AF65-F5344CB8AC3E}">
        <p14:creationId xmlns:p14="http://schemas.microsoft.com/office/powerpoint/2010/main" val="61996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2040657"/>
            <a:ext cx="9530366" cy="496544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ru-RU" sz="2800" dirty="0" smtClean="0"/>
              <a:t>Поиск информации о вирусах и антивирусах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800" dirty="0" smtClean="0"/>
              <a:t>Проверка антивирусов 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800" dirty="0" smtClean="0"/>
              <a:t>Сравнение антивирусов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800" dirty="0" smtClean="0"/>
              <a:t>Создание рекламы проекта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800" smtClean="0"/>
              <a:t>Написание </a:t>
            </a:r>
            <a:r>
              <a:rPr lang="ru-RU" sz="2800" dirty="0" smtClean="0"/>
              <a:t>записки эксперту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800" dirty="0" smtClean="0"/>
              <a:t>Написание текста в памятку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800" dirty="0" smtClean="0"/>
              <a:t>Создание памятки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2800" dirty="0" smtClean="0"/>
              <a:t>Создание текста и презентации к защите проекта.</a:t>
            </a:r>
          </a:p>
          <a:p>
            <a:pPr marL="457200" indent="-457200">
              <a:buFont typeface="+mj-lt"/>
              <a:buAutoNum type="arabicParenR"/>
            </a:pPr>
            <a:endParaRPr lang="ru-RU" sz="2800" dirty="0" smtClean="0"/>
          </a:p>
          <a:p>
            <a:pPr marL="457200" indent="-457200">
              <a:buFont typeface="+mj-lt"/>
              <a:buAutoNum type="arabicParenR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799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Антивирусы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409" y="2285155"/>
            <a:ext cx="11928095" cy="1204817"/>
          </a:xfrm>
        </p:spPr>
        <p:txBody>
          <a:bodyPr/>
          <a:lstStyle/>
          <a:p>
            <a:r>
              <a:rPr lang="ru-RU" dirty="0" smtClean="0"/>
              <a:t>Есть четыре основных недорогих и качественных антивирусов. </a:t>
            </a:r>
            <a:r>
              <a:rPr lang="en-US" dirty="0" err="1" smtClean="0"/>
              <a:t>Dr.Web</a:t>
            </a:r>
            <a:r>
              <a:rPr lang="en-US" dirty="0" smtClean="0"/>
              <a:t>, Kaspersky Free, </a:t>
            </a:r>
            <a:r>
              <a:rPr lang="en-US" dirty="0" err="1" smtClean="0"/>
              <a:t>Eset</a:t>
            </a:r>
            <a:r>
              <a:rPr lang="en-US" dirty="0" smtClean="0"/>
              <a:t> Nod32 Smart Security, AVG </a:t>
            </a:r>
            <a:r>
              <a:rPr lang="en-US" dirty="0" err="1" smtClean="0"/>
              <a:t>AntiVirus</a:t>
            </a:r>
            <a:r>
              <a:rPr lang="en-US" dirty="0" smtClean="0"/>
              <a:t> Free.</a:t>
            </a:r>
            <a:endParaRPr lang="ru-RU" dirty="0"/>
          </a:p>
        </p:txBody>
      </p:sp>
      <p:pic>
        <p:nvPicPr>
          <p:cNvPr id="1030" name="Picture 6" descr="https://i.pinimg.com/736x/51/1d/ca/511dcacdd0116986d2aa756004c991e3--dr-web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25" t="10717" r="16121"/>
          <a:stretch/>
        </p:blipFill>
        <p:spPr bwMode="auto">
          <a:xfrm>
            <a:off x="332336" y="3668893"/>
            <a:ext cx="1383601" cy="1831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zdnet2.cbsistatic.com/hub/i/r/2014/09/18/52bebed6-3f27-11e4-b6a0-d4ae52e95e57/thumbnail/770x578/2a7cb9dc0ef27a81813b02464c9cf8ff/yahoo-becomes-avg-secure-search-provid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0795" y="4584564"/>
            <a:ext cx="3527783" cy="2648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banner2.kisspng.com/20180421/dqw/kisspng-kaspersky-internet-security-kaspersky-anti-virus-k-dropbox-5adbb46c8b1a08.931320581524348012569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937" y="4626374"/>
            <a:ext cx="3497054" cy="2564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images.vcene.com/images/items/12487/type2/28898739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61" t="20591" r="14389" b="20442"/>
          <a:stretch/>
        </p:blipFill>
        <p:spPr bwMode="auto">
          <a:xfrm>
            <a:off x="5841721" y="3761827"/>
            <a:ext cx="2482774" cy="1534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62797" y="3103861"/>
            <a:ext cx="16316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Dr.Web</a:t>
            </a:r>
            <a:r>
              <a:rPr lang="en-US" sz="4000" dirty="0" smtClean="0"/>
              <a:t> 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2180745" y="4711680"/>
            <a:ext cx="41346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Kaspersky Free 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798249" y="3142472"/>
            <a:ext cx="5495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Eset</a:t>
            </a:r>
            <a:r>
              <a:rPr lang="en-US" sz="3200" dirty="0" smtClean="0"/>
              <a:t> Nod32 Smart Security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0583107" y="4370233"/>
            <a:ext cx="13136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AVG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6020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Конечный продукт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9544618"/>
              </p:ext>
            </p:extLst>
          </p:nvPr>
        </p:nvGraphicFramePr>
        <p:xfrm>
          <a:off x="785610" y="3313847"/>
          <a:ext cx="10285926" cy="33702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11506"/>
                <a:gridCol w="1988217"/>
                <a:gridCol w="2020545"/>
                <a:gridCol w="1988217"/>
                <a:gridCol w="1977441"/>
              </a:tblGrid>
              <a:tr h="270687">
                <a:tc gridSpan="5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600" kern="150" dirty="0">
                          <a:effectLst/>
                        </a:rPr>
                        <a:t>Таблица сравнения антивирусов</a:t>
                      </a:r>
                      <a:endParaRPr lang="ru-RU" sz="1600" kern="1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08" marR="4600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137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kern="150" dirty="0">
                          <a:effectLst/>
                        </a:rPr>
                        <a:t>Критерии</a:t>
                      </a:r>
                      <a:endParaRPr lang="ru-RU" sz="1600" kern="1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08" marR="4600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</a:rPr>
                        <a:t>Dr.Web</a:t>
                      </a:r>
                      <a:endParaRPr lang="ru-RU" sz="1600" kern="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08" marR="4600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</a:rPr>
                        <a:t>Kaspersky Free</a:t>
                      </a:r>
                      <a:endParaRPr lang="ru-RU" sz="1600" kern="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08" marR="4600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</a:rPr>
                        <a:t>Eset Nod32 SmartSecurity</a:t>
                      </a:r>
                      <a:endParaRPr lang="ru-RU" sz="1600" kern="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08" marR="4600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</a:rPr>
                        <a:t>AVG AntiVirus Free</a:t>
                      </a:r>
                      <a:endParaRPr lang="ru-RU" sz="1600" kern="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08" marR="46008" marT="0" marB="0"/>
                </a:tc>
              </a:tr>
              <a:tr h="270687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</a:rPr>
                        <a:t>Простота установки</a:t>
                      </a:r>
                      <a:endParaRPr lang="ru-RU" sz="1600" kern="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08" marR="4600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kern="150" dirty="0">
                          <a:effectLst/>
                        </a:rPr>
                        <a:t>4</a:t>
                      </a:r>
                      <a:endParaRPr lang="ru-RU" sz="1600" kern="1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08" marR="4600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</a:rPr>
                        <a:t>4</a:t>
                      </a:r>
                      <a:endParaRPr lang="ru-RU" sz="1600" kern="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08" marR="4600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</a:rPr>
                        <a:t>5</a:t>
                      </a:r>
                      <a:endParaRPr lang="ru-RU" sz="1600" kern="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08" marR="4600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</a:rPr>
                        <a:t>5</a:t>
                      </a:r>
                      <a:endParaRPr lang="ru-RU" sz="1600" kern="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08" marR="46008" marT="0" marB="0"/>
                </a:tc>
              </a:tr>
              <a:tr h="270687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kern="150" dirty="0">
                          <a:effectLst/>
                        </a:rPr>
                        <a:t>Скорость реакции</a:t>
                      </a:r>
                      <a:endParaRPr lang="ru-RU" sz="1600" kern="1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08" marR="4600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kern="150" dirty="0">
                          <a:effectLst/>
                        </a:rPr>
                        <a:t>5</a:t>
                      </a:r>
                      <a:endParaRPr lang="ru-RU" sz="1600" kern="1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08" marR="4600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</a:rPr>
                        <a:t>5</a:t>
                      </a:r>
                      <a:endParaRPr lang="ru-RU" sz="1600" kern="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08" marR="4600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</a:rPr>
                        <a:t>5</a:t>
                      </a:r>
                      <a:endParaRPr lang="ru-RU" sz="1600" kern="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08" marR="4600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</a:rPr>
                        <a:t>5</a:t>
                      </a:r>
                      <a:endParaRPr lang="ru-RU" sz="1600" kern="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08" marR="46008" marT="0" marB="0"/>
                </a:tc>
              </a:tr>
              <a:tr h="270687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kern="150" dirty="0">
                          <a:effectLst/>
                        </a:rPr>
                        <a:t>Функциональность</a:t>
                      </a:r>
                      <a:endParaRPr lang="ru-RU" sz="1600" kern="1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08" marR="4600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</a:rPr>
                        <a:t>3</a:t>
                      </a:r>
                      <a:endParaRPr lang="ru-RU" sz="1600" kern="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08" marR="4600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</a:rPr>
                        <a:t>5</a:t>
                      </a:r>
                      <a:endParaRPr lang="ru-RU" sz="1600" kern="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08" marR="4600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</a:rPr>
                        <a:t>4</a:t>
                      </a:r>
                      <a:endParaRPr lang="ru-RU" sz="1600" kern="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08" marR="4600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</a:rPr>
                        <a:t>4</a:t>
                      </a:r>
                      <a:endParaRPr lang="ru-RU" sz="1600" kern="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08" marR="46008" marT="0" marB="0"/>
                </a:tc>
              </a:tr>
              <a:tr h="33171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</a:rPr>
                        <a:t>Время лицензии</a:t>
                      </a:r>
                      <a:endParaRPr lang="ru-RU" sz="1600" kern="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08" marR="4600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</a:rPr>
                        <a:t>30 дней бесплатно</a:t>
                      </a:r>
                      <a:endParaRPr lang="ru-RU" sz="1600" kern="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08" marR="4600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</a:rPr>
                        <a:t>366 дней бесплатно</a:t>
                      </a:r>
                      <a:endParaRPr lang="ru-RU" sz="1600" kern="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08" marR="4600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</a:rPr>
                        <a:t>30 дней бесплатно</a:t>
                      </a:r>
                      <a:endParaRPr lang="ru-RU" sz="1600" kern="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08" marR="4600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kern="150" dirty="0">
                          <a:effectLst/>
                        </a:rPr>
                        <a:t>Без срочно</a:t>
                      </a:r>
                      <a:endParaRPr lang="ru-RU" sz="1600" kern="1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08" marR="46008" marT="0" marB="0"/>
                </a:tc>
              </a:tr>
              <a:tr h="33171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</a:rPr>
                        <a:t>Время сканирования</a:t>
                      </a:r>
                      <a:endParaRPr lang="ru-RU" sz="1600" kern="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08" marR="4600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</a:rPr>
                        <a:t>Нет  сканирования</a:t>
                      </a:r>
                      <a:endParaRPr lang="ru-RU" sz="1600" kern="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08" marR="4600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kern="150" dirty="0">
                          <a:effectLst/>
                        </a:rPr>
                        <a:t>30 мин</a:t>
                      </a:r>
                      <a:endParaRPr lang="ru-RU" sz="1600" kern="1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08" marR="4600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kern="150" dirty="0">
                          <a:effectLst/>
                        </a:rPr>
                        <a:t>30 мин</a:t>
                      </a:r>
                      <a:endParaRPr lang="ru-RU" sz="1600" kern="1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08" marR="4600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</a:rPr>
                        <a:t>2,5 мин</a:t>
                      </a:r>
                      <a:endParaRPr lang="ru-RU" sz="1600" kern="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08" marR="46008" marT="0" marB="0"/>
                </a:tc>
              </a:tr>
              <a:tr h="270687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</a:rPr>
                        <a:t>Мгновенная очистка</a:t>
                      </a:r>
                      <a:endParaRPr lang="ru-RU" sz="1600" kern="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08" marR="4600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</a:rPr>
                        <a:t>4</a:t>
                      </a:r>
                      <a:endParaRPr lang="ru-RU" sz="1600" kern="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08" marR="4600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</a:rPr>
                        <a:t>5</a:t>
                      </a:r>
                      <a:endParaRPr lang="ru-RU" sz="1600" kern="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08" marR="4600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</a:rPr>
                        <a:t>5</a:t>
                      </a:r>
                      <a:endParaRPr lang="ru-RU" sz="1600" kern="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08" marR="4600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</a:rPr>
                        <a:t>5</a:t>
                      </a:r>
                      <a:endParaRPr lang="ru-RU" sz="1600" kern="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08" marR="46008" marT="0" marB="0"/>
                </a:tc>
              </a:tr>
              <a:tr h="270687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</a:rPr>
                        <a:t>Защита почты</a:t>
                      </a:r>
                      <a:endParaRPr lang="ru-RU" sz="1600" kern="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08" marR="4600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</a:rPr>
                        <a:t>3</a:t>
                      </a:r>
                      <a:endParaRPr lang="ru-RU" sz="1600" kern="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08" marR="4600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</a:rPr>
                        <a:t>5</a:t>
                      </a:r>
                      <a:endParaRPr lang="ru-RU" sz="1600" kern="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08" marR="4600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</a:rPr>
                        <a:t>4</a:t>
                      </a:r>
                      <a:endParaRPr lang="ru-RU" sz="1600" kern="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08" marR="4600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kern="150">
                          <a:effectLst/>
                        </a:rPr>
                        <a:t>5</a:t>
                      </a:r>
                      <a:endParaRPr lang="ru-RU" sz="1600" kern="15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08" marR="46008" marT="0" marB="0"/>
                </a:tc>
              </a:tr>
              <a:tr h="54137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kern="150" dirty="0">
                          <a:effectLst/>
                        </a:rPr>
                        <a:t>Стоимость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kern="150" dirty="0">
                          <a:effectLst/>
                        </a:rPr>
                        <a:t>платная версия</a:t>
                      </a:r>
                      <a:endParaRPr lang="ru-RU" sz="1600" kern="1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08" marR="4600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kern="150" dirty="0">
                          <a:effectLst/>
                        </a:rPr>
                        <a:t>1290р (1год)</a:t>
                      </a:r>
                      <a:endParaRPr lang="ru-RU" sz="1600" kern="1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08" marR="4600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kern="150" dirty="0">
                          <a:effectLst/>
                        </a:rPr>
                        <a:t>1990р (1год)</a:t>
                      </a:r>
                      <a:endParaRPr lang="ru-RU" sz="1600" kern="1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08" marR="4600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kern="150" dirty="0">
                          <a:effectLst/>
                        </a:rPr>
                        <a:t>2250р (2года)</a:t>
                      </a:r>
                      <a:endParaRPr lang="ru-RU" sz="1600" kern="1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08" marR="46008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ru-RU" sz="1600" kern="150" dirty="0">
                          <a:effectLst/>
                        </a:rPr>
                        <a:t>790р (1год)</a:t>
                      </a:r>
                      <a:endParaRPr lang="ru-RU" sz="1600" kern="15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008" marR="46008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5482" y="2113521"/>
            <a:ext cx="119065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Конечным продуктом нашего проекта является-Памятка. В памятке описаны некоторые вирусы. Еще мы составили таблицу </a:t>
            </a:r>
            <a:r>
              <a:rPr lang="ru-RU" sz="2400" dirty="0" err="1" smtClean="0"/>
              <a:t>антивирусовю</a:t>
            </a:r>
            <a:r>
              <a:rPr lang="ru-RU" sz="2400" dirty="0" smtClean="0"/>
              <a:t> Благодаря таблице антивирусов мы нашли наилучший.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7294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3528811"/>
            <a:ext cx="9867476" cy="4507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6600" dirty="0" smtClean="0"/>
              <a:t>СПАСИБО ЗА ВНИМАНИЕ! 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397570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355</TotalTime>
  <Words>289</Words>
  <Application>Microsoft Office PowerPoint</Application>
  <PresentationFormat>Широкоэкранный</PresentationFormat>
  <Paragraphs>102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Берлин</vt:lpstr>
      <vt:lpstr>Памятка заботливого пользователя ПК</vt:lpstr>
      <vt:lpstr>План</vt:lpstr>
      <vt:lpstr>Цель проекта</vt:lpstr>
      <vt:lpstr>Распределение обязанностей</vt:lpstr>
      <vt:lpstr>Ход работы</vt:lpstr>
      <vt:lpstr>Антивирусы </vt:lpstr>
      <vt:lpstr>Конечный продукт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заботливого пользователя пк</dc:title>
  <dc:creator>Андрей</dc:creator>
  <cp:lastModifiedBy>Андрей</cp:lastModifiedBy>
  <cp:revision>24</cp:revision>
  <dcterms:created xsi:type="dcterms:W3CDTF">2018-12-13T15:37:41Z</dcterms:created>
  <dcterms:modified xsi:type="dcterms:W3CDTF">2018-12-21T14:21:30Z</dcterms:modified>
</cp:coreProperties>
</file>