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9AAB-33D6-4E93-81D1-D402BF97E4FE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9790-6E18-4AD2-AFCD-21889DC47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19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9AAB-33D6-4E93-81D1-D402BF97E4FE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9790-6E18-4AD2-AFCD-21889DC47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7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9AAB-33D6-4E93-81D1-D402BF97E4FE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9790-6E18-4AD2-AFCD-21889DC47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89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9AAB-33D6-4E93-81D1-D402BF97E4FE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9790-6E18-4AD2-AFCD-21889DC47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38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9AAB-33D6-4E93-81D1-D402BF97E4FE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9790-6E18-4AD2-AFCD-21889DC47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81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9AAB-33D6-4E93-81D1-D402BF97E4FE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9790-6E18-4AD2-AFCD-21889DC47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0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9AAB-33D6-4E93-81D1-D402BF97E4FE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9790-6E18-4AD2-AFCD-21889DC47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648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9AAB-33D6-4E93-81D1-D402BF97E4FE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9790-6E18-4AD2-AFCD-21889DC47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171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9AAB-33D6-4E93-81D1-D402BF97E4FE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9790-6E18-4AD2-AFCD-21889DC47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40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9AAB-33D6-4E93-81D1-D402BF97E4FE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9790-6E18-4AD2-AFCD-21889DC47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798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9AAB-33D6-4E93-81D1-D402BF97E4FE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9790-6E18-4AD2-AFCD-21889DC47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460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E9AAB-33D6-4E93-81D1-D402BF97E4FE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E9790-6E18-4AD2-AFCD-21889DC47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59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ank-explorer.ru/finansy/biznes-sovety/2430.html" TargetMode="External"/><Relationship Id="rId2" Type="http://schemas.openxmlformats.org/officeDocument/2006/relationships/hyperlink" Target="https://platiza.ru/about/BlogArticle/106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file:///C:\Users\Home\Documents\&#1044;&#1086;&#1082;&#1091;&#1084;&#1077;&#1085;&#1090;&#1099;%20&#1053;&#1072;&#1076;&#1103;\&#1048;&#1076;&#1077;&#1080;%20&#1076;&#1083;&#1103;%20&#1073;&#1080;&#1079;&#1085;&#1077;&#1089;&#1072;.pptx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-864482"/>
            <a:ext cx="9144000" cy="23876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Деньги и подростки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3777" y="5411087"/>
            <a:ext cx="9144000" cy="1655762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Васильева Катя</a:t>
            </a:r>
          </a:p>
          <a:p>
            <a:pPr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Участник: Степанова Катя</a:t>
            </a:r>
          </a:p>
          <a:p>
            <a:pPr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Консультант: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Оловенцова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Ксения Сергеевна</a:t>
            </a:r>
          </a:p>
          <a:p>
            <a:pPr algn="l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project.gym1505.ru/sites/default/files/project/proj-15503/dengi_i_podrost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554" y="1489079"/>
            <a:ext cx="3942290" cy="3748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359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39556" y="2355421"/>
            <a:ext cx="485309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lvl="0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Шефер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«Пёс по имени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lvl="0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компании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Junior Achievement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Опыт и знания учителей и родителей</a:t>
            </a:r>
          </a:p>
          <a:p>
            <a:pPr lvl="0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Оригинальная игра «Монополия»</a:t>
            </a:r>
          </a:p>
          <a:p>
            <a:pPr lvl="0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https://platiza.ru/about/BlogArticle/106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https://bank-explorer.ru/finansy/biznes-sovety/2430.html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Буклет "Временное трудоустройство несовершеннолетних граждан в возрасте от 14 до 18 лет" - Правительство Москвы, департамент труда и социальной защиты населения города Москвы</a:t>
            </a:r>
          </a:p>
          <a:p>
            <a:pPr lvl="0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Кэтрин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Бэйтман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«Юный Инвестор»</a:t>
            </a:r>
          </a:p>
        </p:txBody>
      </p:sp>
      <p:pic>
        <p:nvPicPr>
          <p:cNvPr id="2052" name="Picture 4" descr="http://www.mba-info.ru/i/human_r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86" y="2156179"/>
            <a:ext cx="4334936" cy="4334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36534" y="530578"/>
            <a:ext cx="62653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63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52532" y="3311088"/>
            <a:ext cx="6096000" cy="187051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90170" fontAlgn="base">
              <a:lnSpc>
                <a:spcPct val="107000"/>
              </a:lnSpc>
              <a:spcAft>
                <a:spcPts val="15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Основным продуктом нашего проекта является настольная игра для подростков, основанная на монополии. Но у неё есть много особенностей, которые делают её уникальной. Она приспособлена конкретно для подростков, так, чтобы в процессе игры ребята могли освоить нашу тему и получить все необходимые для этого навыки и сведенья.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4267" y="282223"/>
            <a:ext cx="95842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продукт 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://project.gym1505.ru/sites/default/files/project/proj-15503/prod-18678-monopoli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87" y="1869546"/>
            <a:ext cx="4147431" cy="414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288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5600" y="270933"/>
            <a:ext cx="108147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Второстепенные продукты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73980" y="3232771"/>
            <a:ext cx="6096000" cy="265559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90170" fontAlgn="base">
              <a:lnSpc>
                <a:spcPct val="107000"/>
              </a:lnSpc>
              <a:spcAft>
                <a:spcPts val="15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Также, мы создали конспект, в котором рассказывается, как тратить, копить и зарабатывать деньги самостоятельно. В него включена таблица «Идеи для бизнеса», которая предлагает варианты предпринимательства в зависимости от интересов и увлечений пользователя. Также, эту таблицу мы оформили в виде </a:t>
            </a:r>
            <a:r>
              <a:rPr lang="ru-RU" u="sng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брошюры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чтобы ее можно было раздавать на уроках.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5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1649094"/>
            <a:ext cx="4622165" cy="4622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544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34755" y="3160594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Рецензентом нашего проекта был Кириллов Дмитрий Анатольевич. На рецензию мы отправили пояснительную записку с подробным описанием игры, конспект, брошюру, отчет о проведении урока, правила для игры в двух форматах и вопросы с ответами для монополии.  За рецензию мы получили 27 баллов из 30. Наш рецензент посоветовал нам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продумать подачу теоретического материала на уроке. По его советам мы создали презентацию к конспекту, с помощью которой можно преподнести материал на уроке более интересно.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83943" y="643467"/>
            <a:ext cx="87037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Рецензия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ÐÐ°ÑÑÐ¸Ð½ÐºÐ¸ Ð¿Ð¾ Ð·Ð°Ð¿ÑÐ¾ÑÑ ÑÐºÑÐ¿ÐµÑÑÐ¸Ð·Ð° ÐºÐ°ÑÑÐ¸Ð½ÐºÐ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25" y="2137612"/>
            <a:ext cx="5497830" cy="412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668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222</Words>
  <Application>Microsoft Office PowerPoint</Application>
  <PresentationFormat>Широкоэкранный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Деньги и подростки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Деньги и подростки</dc:title>
  <dc:creator>Home</dc:creator>
  <cp:lastModifiedBy>Home</cp:lastModifiedBy>
  <cp:revision>5</cp:revision>
  <dcterms:created xsi:type="dcterms:W3CDTF">2018-12-26T08:36:34Z</dcterms:created>
  <dcterms:modified xsi:type="dcterms:W3CDTF">2018-12-26T09:15:07Z</dcterms:modified>
</cp:coreProperties>
</file>