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0" r:id="rId11"/>
    <p:sldId id="263" r:id="rId12"/>
    <p:sldId id="269" r:id="rId13"/>
    <p:sldId id="271" r:id="rId14"/>
    <p:sldId id="268" r:id="rId15"/>
    <p:sldId id="267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 showGuides="1">
      <p:cViewPr varScale="1">
        <p:scale>
          <a:sx n="106" d="100"/>
          <a:sy n="106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121B-7548-EC46-8B4D-994962A62526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35AB-EF04-5D48-BDBB-076F0273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9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B35AB-EF04-5D48-BDBB-076F0273E5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5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0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4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6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4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7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96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6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8C24-B641-E54C-940E-C916475110E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7D84-23B9-3D43-AE97-61CD9547A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6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Relationship Id="rId3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6.xml"/><Relationship Id="rId5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r>
              <a:rPr lang="ru-RU" dirty="0" smtClean="0"/>
              <a:t>на </a:t>
            </a:r>
            <a:r>
              <a:rPr lang="ru-RU" dirty="0" smtClean="0"/>
              <a:t>профориентаци</a:t>
            </a:r>
            <a:r>
              <a:rPr lang="ru-RU" dirty="0"/>
              <a:t>ю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Красновой Полины 8А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1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766" y="1639612"/>
            <a:ext cx="109307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Вы не умеете преодолевать трудности. Вам проще отступить, чем попробовать решить проблему. Вам не подойдут профессии, в которых нужно постоянно 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что-то 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предпринимать действия и очень быстро.</a:t>
            </a:r>
            <a:endParaRPr lang="ru-RU" sz="2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TextBox 4">
            <a:hlinkClick r:id="" action="ppaction://hlinkshowjump?jump=endshow"/>
          </p:cNvPr>
          <p:cNvSpPr txBox="1"/>
          <p:nvPr/>
        </p:nvSpPr>
        <p:spPr>
          <a:xfrm>
            <a:off x="5160579" y="5391807"/>
            <a:ext cx="59698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" action="ppaction://hlinkshowjump?jump=endshow"/>
              </a:rPr>
              <a:t>Завершить тест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11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Ситуации. Задание 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3986" y="1690688"/>
            <a:ext cx="11235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charset="0"/>
                <a:ea typeface="Calibri" charset="0"/>
                <a:cs typeface="Calibri" charset="0"/>
              </a:rPr>
              <a:t>«Представьте, что мы все «чудом» попали </a:t>
            </a:r>
            <a:r>
              <a:rPr lang="ru-RU" dirty="0" smtClean="0">
                <a:latin typeface="Calibri" charset="0"/>
                <a:ea typeface="Calibri" charset="0"/>
                <a:cs typeface="Calibri" charset="0"/>
              </a:rPr>
              <a:t>на </a:t>
            </a:r>
            <a:r>
              <a:rPr lang="ru-RU" dirty="0" smtClean="0">
                <a:latin typeface="Calibri" charset="0"/>
                <a:ea typeface="Calibri" charset="0"/>
                <a:cs typeface="Calibri" charset="0"/>
              </a:rPr>
              <a:t>необитаемый остров где-то в южных широтах. Когда нас спасут - не известно. Перед нами стоят 2 задачи: первая - выжить, вторая - остаться при этом цивилизованными людьми. За 40 минут мы должны доказать самим себе, что мы сможем решить эти задачи. Мы сидим на берегу океана и обсуждаем, что нам делать дальше.</a:t>
            </a:r>
            <a:endParaRPr lang="ru-R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>
            <a:hlinkClick r:id="" action="ppaction://hlinkshowjump?jump=nextslide"/>
          </p:cNvPr>
          <p:cNvSpPr txBox="1"/>
          <p:nvPr/>
        </p:nvSpPr>
        <p:spPr>
          <a:xfrm>
            <a:off x="493986" y="3294594"/>
            <a:ext cx="1010044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2" action="ppaction://hlinksldjump"/>
              </a:rPr>
              <a:t>Вы возьмете на себя руководство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3986" y="4067503"/>
            <a:ext cx="1010044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" action="ppaction://hlinkshowjump?jump=nextslide"/>
              </a:rPr>
              <a:t>Попытаетесь самому выбраться из этой ситуации (составите план действий, изучите остров и т.д.)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63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6441" y="704193"/>
            <a:ext cx="9070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+mj-lt"/>
              </a:rPr>
              <a:t>Ситуации. Задание 3</a:t>
            </a:r>
            <a:endParaRPr lang="ru-RU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296" y="1827330"/>
            <a:ext cx="821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 нашли </a:t>
            </a:r>
            <a:r>
              <a:rPr lang="ru-RU" dirty="0" smtClean="0"/>
              <a:t>бездомное животное </a:t>
            </a:r>
            <a:r>
              <a:rPr lang="ru-RU" dirty="0" smtClean="0"/>
              <a:t>на улице, что Вы сделаете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9296" y="2690648"/>
            <a:ext cx="835572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2" action="ppaction://hlinksldjump"/>
              </a:rPr>
              <a:t>Вы возьмете его домой, чтобы вылечить, накормить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09296" y="3584744"/>
            <a:ext cx="650590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Вы пройдете мимо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93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566" y="1513489"/>
            <a:ext cx="104262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В будущем нужно будет работать с другими людьми, но Вы не интересуетесь проблемами других и не хотите брать на себя эти проблемы. Вам не подойдут профессии, где требуется работа с людьми, </a:t>
            </a:r>
            <a:r>
              <a:rPr lang="ru-RU" sz="2800" dirty="0" smtClean="0">
                <a:latin typeface="+mj-lt"/>
              </a:rPr>
              <a:t>соответственно, </a:t>
            </a:r>
            <a:r>
              <a:rPr lang="ru-RU" sz="2800" dirty="0" smtClean="0">
                <a:latin typeface="+mj-lt"/>
              </a:rPr>
              <a:t>Вам не подойдет гуманитарный профиль </a:t>
            </a:r>
            <a:endParaRPr lang="ru-RU" sz="2800" dirty="0">
              <a:latin typeface="+mj-lt"/>
            </a:endParaRPr>
          </a:p>
        </p:txBody>
      </p:sp>
      <p:sp>
        <p:nvSpPr>
          <p:cNvPr id="6" name="TextBox 5">
            <a:hlinkClick r:id="" action="ppaction://hlinkshowjump?jump=endshow"/>
          </p:cNvPr>
          <p:cNvSpPr txBox="1"/>
          <p:nvPr/>
        </p:nvSpPr>
        <p:spPr>
          <a:xfrm>
            <a:off x="5160579" y="5391807"/>
            <a:ext cx="59698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" action="ppaction://hlinkshowjump?jump=endshow"/>
              </a:rPr>
              <a:t>Завершить тест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88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Поздравляю Вы прошли тест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72915" y="2675712"/>
            <a:ext cx="844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Ваш результат -</a:t>
            </a:r>
            <a:r>
              <a:rPr lang="en-US" sz="2800" dirty="0" smtClean="0">
                <a:latin typeface="+mj-lt"/>
              </a:rPr>
              <a:t> </a:t>
            </a:r>
            <a:r>
              <a:rPr lang="ru-RU" sz="2800" smtClean="0">
                <a:latin typeface="+mj-lt"/>
              </a:rPr>
              <a:t>МЕДИЦИНСКИЙ </a:t>
            </a:r>
            <a:r>
              <a:rPr lang="ru-RU" sz="2800" dirty="0" smtClean="0">
                <a:latin typeface="+mj-lt"/>
              </a:rPr>
              <a:t>ПРОФИЛЬ</a:t>
            </a:r>
            <a:endParaRPr lang="ru-RU" sz="2800" dirty="0">
              <a:latin typeface="+mj-lt"/>
            </a:endParaRPr>
          </a:p>
        </p:txBody>
      </p:sp>
      <p:sp>
        <p:nvSpPr>
          <p:cNvPr id="5" name="TextBox 4">
            <a:hlinkClick r:id="" action="ppaction://hlinkshowjump?jump=endshow"/>
          </p:cNvPr>
          <p:cNvSpPr txBox="1"/>
          <p:nvPr/>
        </p:nvSpPr>
        <p:spPr>
          <a:xfrm>
            <a:off x="5160579" y="5391807"/>
            <a:ext cx="59698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" action="ppaction://hlinkshowjump?jump=endshow"/>
              </a:rPr>
              <a:t>Завершить тест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81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380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Поздравляю Вы прошли тест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66900" y="256632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Ваш результат </a:t>
            </a:r>
            <a:r>
              <a:rPr lang="mr-IN" sz="2800" dirty="0" smtClean="0">
                <a:latin typeface="+mj-lt"/>
              </a:rPr>
              <a:t>–</a:t>
            </a:r>
            <a:r>
              <a:rPr lang="ru-RU" sz="2800" dirty="0" smtClean="0">
                <a:latin typeface="+mj-lt"/>
              </a:rPr>
              <a:t> ИНЖЕНЕРНЫЙ ПРОФИЛЬ</a:t>
            </a:r>
            <a:endParaRPr lang="ru-RU" sz="2800" dirty="0">
              <a:latin typeface="+mj-lt"/>
            </a:endParaRPr>
          </a:p>
        </p:txBody>
      </p:sp>
      <p:sp>
        <p:nvSpPr>
          <p:cNvPr id="5" name="TextBox 4">
            <a:hlinkClick r:id="" action="ppaction://hlinkshowjump?jump=endshow"/>
          </p:cNvPr>
          <p:cNvSpPr txBox="1"/>
          <p:nvPr/>
        </p:nvSpPr>
        <p:spPr>
          <a:xfrm>
            <a:off x="5160579" y="5391807"/>
            <a:ext cx="59698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" action="ppaction://hlinkshowjump?jump=endshow"/>
              </a:rPr>
              <a:t>Завершить тест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19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Поздравляю Вы прошли тест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01158" y="2417379"/>
            <a:ext cx="7283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Ваш результат </a:t>
            </a:r>
            <a:r>
              <a:rPr lang="mr-IN" sz="2800" dirty="0" smtClean="0">
                <a:latin typeface="+mj-lt"/>
              </a:rPr>
              <a:t>–</a:t>
            </a:r>
            <a:r>
              <a:rPr lang="ru-RU" sz="2800" dirty="0" smtClean="0">
                <a:latin typeface="+mj-lt"/>
              </a:rPr>
              <a:t> ГУМАНИТАРНЫЙ ПРОФИЛЬ</a:t>
            </a:r>
            <a:endParaRPr lang="ru-RU" sz="2800" dirty="0">
              <a:latin typeface="+mj-lt"/>
            </a:endParaRPr>
          </a:p>
        </p:txBody>
      </p:sp>
      <p:sp>
        <p:nvSpPr>
          <p:cNvPr id="5" name="TextBox 4">
            <a:hlinkClick r:id="" action="ppaction://hlinkshowjump?jump=endshow"/>
          </p:cNvPr>
          <p:cNvSpPr txBox="1"/>
          <p:nvPr/>
        </p:nvSpPr>
        <p:spPr>
          <a:xfrm>
            <a:off x="5383924" y="5559973"/>
            <a:ext cx="59698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" action="ppaction://hlinkshowjump?jump=endshow"/>
              </a:rPr>
              <a:t>Завершить тест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4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Выберете то, </a:t>
            </a:r>
            <a:r>
              <a:rPr lang="ru-RU" dirty="0" smtClean="0"/>
              <a:t>что Вам интересно </a:t>
            </a:r>
            <a:r>
              <a:rPr lang="ru-RU" dirty="0" smtClean="0"/>
              <a:t>изучать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98179" y="2070538"/>
            <a:ext cx="21441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Управление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198181" y="2765158"/>
            <a:ext cx="214411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Образование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98179" y="3459778"/>
            <a:ext cx="214411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Творчество</a:t>
            </a:r>
            <a:endParaRPr lang="ru-RU" sz="2000" dirty="0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198180" y="4162455"/>
            <a:ext cx="214411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5" action="ppaction://hlinksldjump"/>
              </a:rPr>
              <a:t>Конструирование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58757" y="2027041"/>
            <a:ext cx="18603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Защита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98180" y="4849018"/>
            <a:ext cx="214411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Обслуживание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358758" y="4684536"/>
            <a:ext cx="18603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5" action="ppaction://hlinksldjump"/>
              </a:rPr>
              <a:t>Оздоровление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58758" y="2648966"/>
            <a:ext cx="186033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Производство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58758" y="3293900"/>
            <a:ext cx="186033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5" action="ppaction://hlinksldjump"/>
              </a:rPr>
              <a:t>Исследование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8758" y="3938834"/>
            <a:ext cx="186033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Контроль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70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986" y="990307"/>
            <a:ext cx="11204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 Light" charset="0"/>
                <a:ea typeface="Calibri Light" charset="0"/>
                <a:cs typeface="Calibri Light" charset="0"/>
              </a:rPr>
              <a:t>1. Если бы Вам пришлось выбрать лишь одну 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сферу деятельности </a:t>
            </a:r>
            <a:r>
              <a:rPr lang="ru-RU" sz="2800" dirty="0">
                <a:latin typeface="Calibri Light" charset="0"/>
                <a:ea typeface="Calibri Light" charset="0"/>
                <a:cs typeface="Calibri Light" charset="0"/>
              </a:rPr>
              <a:t>из этой пары, что бы Вы предпочли?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0221" y="2652393"/>
            <a:ext cx="72100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Создавать, писать компьютерные программы, алгоритмы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40221" y="3771744"/>
            <a:ext cx="719958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3" action="ppaction://hlinksldjump"/>
              </a:rPr>
              <a:t>Лечить кошек, собак, лошадей и других животный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61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 Если бы Вам пришлось выбрать лишь одну </a:t>
            </a:r>
            <a:r>
              <a:rPr lang="ru-RU" sz="2400" dirty="0" smtClean="0"/>
              <a:t>сферу деятельности из </a:t>
            </a:r>
            <a:r>
              <a:rPr lang="ru-RU" sz="2400" dirty="0" smtClean="0"/>
              <a:t>этой пары, что бы Вы предпочли?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2105868"/>
            <a:ext cx="870519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Проводить финансовый анализ рынка ценных бумаг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3321269"/>
            <a:ext cx="870519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Исследовать работу мозга живых существ в специальной лаборатории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06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4645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 Если бы Вам пришлось выбрать лишь одну </a:t>
            </a:r>
            <a:r>
              <a:rPr lang="ru-RU" sz="2400" dirty="0" smtClean="0"/>
              <a:t>сферу деятельности </a:t>
            </a:r>
            <a:r>
              <a:rPr lang="ru-RU" sz="2400" dirty="0" smtClean="0"/>
              <a:t>из этой пары, что бы Вы предпочли?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8993" y="3645612"/>
            <a:ext cx="86395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Оказывать людям медицинскую или психологическую помощь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8993" y="2249213"/>
            <a:ext cx="86395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hlinkClick r:id="rId3" action="ppaction://hlinksldjump"/>
              </a:rPr>
              <a:t>Обрабатывать, анализировать и обобщать социологические данные</a:t>
            </a:r>
            <a:r>
              <a:rPr lang="ru-RU" sz="2000" dirty="0" smtClean="0">
                <a:effectLst/>
                <a:hlinkClick r:id="rId3" action="ppaction://hlinksldjump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43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904" y="365125"/>
            <a:ext cx="10943896" cy="1325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 Если бы Вам пришлось выбрать лишь одну </a:t>
            </a:r>
            <a:r>
              <a:rPr lang="ru-RU" sz="2800" dirty="0"/>
              <a:t>сферу деятельности </a:t>
            </a:r>
            <a:r>
              <a:rPr lang="ru-RU" sz="2800" dirty="0" smtClean="0"/>
              <a:t>из этой пары, что бы Вы предпочли?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5006" y="2248116"/>
            <a:ext cx="994278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Рассчитывать экономически выгодный путь транспортировки товара до потребителя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5005" y="3205654"/>
            <a:ext cx="994278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3" action="ppaction://hlinksldjump"/>
              </a:rPr>
              <a:t>Обеспечивать исправное состояние, безаварийную и надежную работу обслуживаемой техники в аэропорту, на железнодорожных или автовокзалах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94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901" y="3912935"/>
            <a:ext cx="870256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rId2" action="ppaction://hlinksldjump"/>
              </a:rPr>
              <a:t>Выращивать и дрессировать служебных собак для поиска наркотиков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9903" y="2722179"/>
            <a:ext cx="870256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hlinkClick r:id="rId3" action="ppaction://hlinksldjump"/>
              </a:rPr>
              <a:t>Заниматься сборкой компьютеров или оборудования, налаживать их работу</a:t>
            </a:r>
            <a:r>
              <a:rPr lang="ru-RU" sz="2000" dirty="0" smtClean="0">
                <a:effectLst/>
                <a:hlinkClick r:id="rId3" action="ppaction://hlinksldjump"/>
              </a:rPr>
              <a:t>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9902" y="546538"/>
            <a:ext cx="11340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5. Если бы Вам пришлось выбрать лишь одну </a:t>
            </a:r>
            <a:r>
              <a:rPr lang="ru-RU" sz="2800" dirty="0">
                <a:latin typeface="Calibri Light" charset="0"/>
                <a:ea typeface="Calibri Light" charset="0"/>
                <a:cs typeface="Calibri Light" charset="0"/>
              </a:rPr>
              <a:t>сферу деятельности</a:t>
            </a:r>
            <a:r>
              <a:rPr lang="ru-RU" sz="28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из этой пары, что бы Вы предпочли?</a:t>
            </a:r>
            <a:b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</a:br>
            <a:endParaRPr lang="ru-RU" sz="2800" dirty="0"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331" y="617374"/>
            <a:ext cx="11006959" cy="13255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libri Light" charset="0"/>
                <a:ea typeface="Calibri Light" charset="0"/>
                <a:cs typeface="Calibri Light" charset="0"/>
              </a:rPr>
              <a:t>6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. Если бы Вам пришлось выбрать лишь одну </a:t>
            </a:r>
            <a:r>
              <a:rPr lang="ru-RU" sz="2800" dirty="0"/>
              <a:t>сферу деятельности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>из этой пары, что бы Вы предпочли?</a:t>
            </a:r>
            <a:b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ru-RU" sz="2800" dirty="0" smtClean="0">
                <a:latin typeface="Calibri Light" charset="0"/>
                <a:ea typeface="Calibri Light" charset="0"/>
                <a:cs typeface="Calibri Light" charset="0"/>
              </a:rPr>
            </a:b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6331" y="2195188"/>
            <a:ext cx="1088871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hlinkClick r:id="" action="ppaction://hlinkshowjump?jump=nextslide"/>
              </a:rPr>
              <a:t>Работать с законами и кодексами, заверять документы, оформлять доверенности и договоры</a:t>
            </a:r>
            <a:r>
              <a:rPr lang="ru-RU" sz="2000" dirty="0" smtClean="0">
                <a:effectLst/>
                <a:hlinkClick r:id="" action="ppaction://hlinkshowjump?jump=nextslide"/>
              </a:rPr>
              <a:t>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6331" y="3621594"/>
            <a:ext cx="1088871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>
                <a:hlinkClick r:id="" action="ppaction://hlinkshowjump?jump=nextslide"/>
              </a:rPr>
              <a:t>Разрабатывать новые модели электронной бытовой техники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19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Ситуации. Задание 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0414" y="1690688"/>
            <a:ext cx="873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Представьте что  Вы с товарищами столкнулись с трудной задачей, что Вы сделаете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8993" y="2795752"/>
            <a:ext cx="910195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2" action="ppaction://hlinksldjump"/>
              </a:rPr>
              <a:t>Решите сами, не помогая с решением товарищам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08992" y="3683876"/>
            <a:ext cx="910195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3" action="ppaction://hlinksldjump"/>
              </a:rPr>
              <a:t>Предложите вместе решить эту задачу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08992" y="4572000"/>
            <a:ext cx="910195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4" action="ppaction://hlinksldjump"/>
              </a:rPr>
              <a:t>Не притронусь к задаче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36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409</Words>
  <Application>Microsoft Macintosh PowerPoint</Application>
  <PresentationFormat>Широкоэкранный</PresentationFormat>
  <Paragraphs>58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Тема Office</vt:lpstr>
      <vt:lpstr>Тест на профориентацию </vt:lpstr>
      <vt:lpstr>Выберете то, что Вам интересно изучать</vt:lpstr>
      <vt:lpstr>Презентация PowerPoint</vt:lpstr>
      <vt:lpstr>2. Если бы Вам пришлось выбрать лишь одну сферу деятельности из этой пары, что бы Вы предпочли? </vt:lpstr>
      <vt:lpstr>3. Если бы Вам пришлось выбрать лишь одну сферу деятельности из этой пары, что бы Вы предпочли? </vt:lpstr>
      <vt:lpstr>4. Если бы Вам пришлось выбрать лишь одну сферу деятельности из этой пары, что бы Вы предпочли? </vt:lpstr>
      <vt:lpstr>Презентация PowerPoint</vt:lpstr>
      <vt:lpstr>6. Если бы Вам пришлось выбрать лишь одну сферу деятельности из этой пары, что бы Вы предпочли?  </vt:lpstr>
      <vt:lpstr>Ситуации. Задание 1</vt:lpstr>
      <vt:lpstr>Презентация PowerPoint</vt:lpstr>
      <vt:lpstr>Ситуации. Задание 2</vt:lpstr>
      <vt:lpstr>Презентация PowerPoint</vt:lpstr>
      <vt:lpstr>Презентация PowerPoint</vt:lpstr>
      <vt:lpstr>Поздравляю Вы прошли тест </vt:lpstr>
      <vt:lpstr>Поздравляю Вы прошли тест </vt:lpstr>
      <vt:lpstr>Поздравляю Вы прошли тест 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на профориентация </dc:title>
  <dc:creator>Ekaterina Eftodes</dc:creator>
  <cp:lastModifiedBy>Ekaterina Eftodes</cp:lastModifiedBy>
  <cp:revision>25</cp:revision>
  <dcterms:created xsi:type="dcterms:W3CDTF">2018-12-18T13:16:29Z</dcterms:created>
  <dcterms:modified xsi:type="dcterms:W3CDTF">2018-12-24T17:25:11Z</dcterms:modified>
</cp:coreProperties>
</file>