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80DE-38C1-4B12-8137-9E67D5F1246F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9A2C-4826-4AC8-B4FC-6FBF6F6F1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8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80DE-38C1-4B12-8137-9E67D5F1246F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9A2C-4826-4AC8-B4FC-6FBF6F6F1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02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80DE-38C1-4B12-8137-9E67D5F1246F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9A2C-4826-4AC8-B4FC-6FBF6F6F1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48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80DE-38C1-4B12-8137-9E67D5F1246F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9A2C-4826-4AC8-B4FC-6FBF6F6F1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90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80DE-38C1-4B12-8137-9E67D5F1246F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9A2C-4826-4AC8-B4FC-6FBF6F6F1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78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80DE-38C1-4B12-8137-9E67D5F1246F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9A2C-4826-4AC8-B4FC-6FBF6F6F1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24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80DE-38C1-4B12-8137-9E67D5F1246F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9A2C-4826-4AC8-B4FC-6FBF6F6F1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28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80DE-38C1-4B12-8137-9E67D5F1246F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9A2C-4826-4AC8-B4FC-6FBF6F6F1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00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80DE-38C1-4B12-8137-9E67D5F1246F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9A2C-4826-4AC8-B4FC-6FBF6F6F1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82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80DE-38C1-4B12-8137-9E67D5F1246F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9A2C-4826-4AC8-B4FC-6FBF6F6F1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2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80DE-38C1-4B12-8137-9E67D5F1246F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9A2C-4826-4AC8-B4FC-6FBF6F6F1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5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380DE-38C1-4B12-8137-9E67D5F1246F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C9A2C-4826-4AC8-B4FC-6FBF6F6F1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78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fTj5B-HqDA" TargetMode="External"/><Relationship Id="rId2" Type="http://schemas.openxmlformats.org/officeDocument/2006/relationships/hyperlink" Target="https://www.youtube.com/watch?v=cw_jvpDhh7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5gqKJzJkrIM" TargetMode="External"/><Relationship Id="rId5" Type="http://schemas.openxmlformats.org/officeDocument/2006/relationships/hyperlink" Target="https://www.youtube.com/watch?v=FAmePgS19s8" TargetMode="External"/><Relationship Id="rId4" Type="http://schemas.openxmlformats.org/officeDocument/2006/relationships/hyperlink" Target="https://www.youtube.com/watch?v=T_FNke6ekG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ЗАНИМАТЕЛЬНЫЕ ФИЗИЧЕСКИЕ ЭКСПЕРИМЕНТЫ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1136" y="4848947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Участники ученики 6В</a:t>
            </a:r>
          </a:p>
          <a:p>
            <a:pPr algn="r"/>
            <a:r>
              <a:rPr lang="ru-RU" dirty="0" err="1" smtClean="0"/>
              <a:t>Цибин</a:t>
            </a:r>
            <a:r>
              <a:rPr lang="ru-RU" dirty="0" smtClean="0"/>
              <a:t> Тимофей</a:t>
            </a:r>
          </a:p>
          <a:p>
            <a:pPr algn="r"/>
            <a:r>
              <a:rPr lang="ru-RU" dirty="0" smtClean="0"/>
              <a:t>Никитин Иван</a:t>
            </a:r>
          </a:p>
          <a:p>
            <a:pPr algn="r"/>
            <a:r>
              <a:rPr lang="ru-RU" dirty="0" smtClean="0"/>
              <a:t>Сидоренко Иван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611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372" y="199696"/>
            <a:ext cx="8198428" cy="1639493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+mn-lt"/>
              </a:rPr>
              <a:t>Проблема и актуальность нашего проекта</a:t>
            </a:r>
            <a:endParaRPr lang="ru-RU" sz="5400" dirty="0">
              <a:latin typeface="+mn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016434" y="1986455"/>
            <a:ext cx="4827318" cy="4519447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>Для многих учеников начальной школы обучение </a:t>
            </a:r>
            <a:r>
              <a:rPr lang="ru-RU" sz="3200" dirty="0" smtClean="0"/>
              <a:t>– это не </a:t>
            </a:r>
            <a:r>
              <a:rPr lang="ru-RU" sz="3200" dirty="0" smtClean="0"/>
              <a:t>здорово и увлекательно. </a:t>
            </a:r>
            <a:r>
              <a:rPr lang="ru-RU" sz="3200" dirty="0" smtClean="0"/>
              <a:t>Мы хотим разрушить их предубеждения на примере занимательных физических экспериментов</a:t>
            </a:r>
            <a:endParaRPr lang="ru-RU" sz="3200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647" y="1839190"/>
            <a:ext cx="3790229" cy="3811589"/>
          </a:xfrm>
        </p:spPr>
      </p:pic>
    </p:spTree>
    <p:extLst>
      <p:ext uri="{BB962C8B-B14F-4D97-AF65-F5344CB8AC3E}">
        <p14:creationId xmlns:p14="http://schemas.microsoft.com/office/powerpoint/2010/main" val="409082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03586" y="399392"/>
            <a:ext cx="10552385" cy="998483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Цель </a:t>
            </a:r>
            <a:r>
              <a:rPr lang="ru-RU" sz="5400" b="1" dirty="0" smtClean="0"/>
              <a:t>проекта</a:t>
            </a:r>
            <a:r>
              <a:rPr lang="ru-RU" sz="5400" b="1" dirty="0" smtClean="0"/>
              <a:t>.</a:t>
            </a:r>
            <a:endParaRPr lang="ru-RU" sz="5400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608" y="1839191"/>
            <a:ext cx="3772766" cy="3088481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850179" y="1839191"/>
            <a:ext cx="5067145" cy="4740285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Наша </a:t>
            </a:r>
            <a:r>
              <a:rPr lang="ru-RU" sz="3600" dirty="0" smtClean="0"/>
              <a:t>цель -</a:t>
            </a:r>
            <a:r>
              <a:rPr lang="ru-RU" sz="3600" dirty="0" smtClean="0"/>
              <a:t>заинтересовать детей поступающих в нашу школу в </a:t>
            </a:r>
            <a:r>
              <a:rPr lang="ru-RU" sz="3600" dirty="0" smtClean="0"/>
              <a:t>обучении</a:t>
            </a:r>
            <a:r>
              <a:rPr lang="ru-RU" sz="3600" dirty="0" smtClean="0"/>
              <a:t> </a:t>
            </a:r>
            <a:r>
              <a:rPr lang="ru-RU" sz="3600" dirty="0" smtClean="0"/>
              <a:t>на примере занимательных физических экспериментов.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9219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98179" y="336330"/>
            <a:ext cx="9070428" cy="1261242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Наши действия</a:t>
            </a:r>
            <a:endParaRPr lang="ru-RU" sz="5400" b="1" dirty="0">
              <a:latin typeface="+mn-lt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452" y="2057400"/>
            <a:ext cx="4363822" cy="3811588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20110" y="2057399"/>
            <a:ext cx="5307724" cy="4448503"/>
          </a:xfrm>
        </p:spPr>
        <p:txBody>
          <a:bodyPr>
            <a:noAutofit/>
          </a:bodyPr>
          <a:lstStyle/>
          <a:p>
            <a:pPr marL="342900" indent="-342900" algn="just">
              <a:buAutoNum type="arabicPeriod"/>
            </a:pPr>
            <a:r>
              <a:rPr lang="ru-RU" sz="3200" dirty="0" smtClean="0"/>
              <a:t>Отобрали </a:t>
            </a:r>
            <a:r>
              <a:rPr lang="ru-RU" sz="3200" dirty="0" smtClean="0"/>
              <a:t>эксперименты.</a:t>
            </a:r>
          </a:p>
          <a:p>
            <a:pPr marL="342900" indent="-342900" algn="just">
              <a:buAutoNum type="arabicPeriod"/>
            </a:pPr>
            <a:r>
              <a:rPr lang="ru-RU" sz="3200" dirty="0" smtClean="0"/>
              <a:t>Провели опрос на заинтересованность в таком способе изучения физики среди учеников четвёртых классов.</a:t>
            </a:r>
          </a:p>
          <a:p>
            <a:pPr marL="342900" indent="-342900" algn="just">
              <a:buAutoNum type="arabicPeriod"/>
            </a:pPr>
            <a:r>
              <a:rPr lang="ru-RU" sz="3200" dirty="0" smtClean="0"/>
              <a:t>Составили сценарий. </a:t>
            </a:r>
          </a:p>
          <a:p>
            <a:pPr marL="342900" indent="-342900">
              <a:buAutoNum type="arabicPeriod"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54297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676" y="0"/>
            <a:ext cx="6873765" cy="131379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+mn-lt"/>
              </a:rPr>
              <a:t>Результаты</a:t>
            </a:r>
            <a:endParaRPr lang="ru-RU" sz="5400" b="1" dirty="0"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864771" y="1313793"/>
            <a:ext cx="5490615" cy="5234152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Мы </a:t>
            </a:r>
            <a:r>
              <a:rPr lang="ru-RU" dirty="0" smtClean="0"/>
              <a:t>отобрали </a:t>
            </a:r>
            <a:r>
              <a:rPr lang="ru-RU" dirty="0" smtClean="0"/>
              <a:t>5 </a:t>
            </a:r>
            <a:r>
              <a:rPr lang="ru-RU" dirty="0" smtClean="0"/>
              <a:t>экспериментов</a:t>
            </a:r>
          </a:p>
          <a:p>
            <a:pPr marL="0" indent="0" algn="ctr">
              <a:buNone/>
            </a:pPr>
            <a:r>
              <a:rPr lang="ru-RU" dirty="0"/>
              <a:t>п</a:t>
            </a:r>
            <a:r>
              <a:rPr lang="ru-RU" dirty="0" smtClean="0"/>
              <a:t>о следующим критериям:</a:t>
            </a:r>
          </a:p>
          <a:p>
            <a:pPr marL="457200" indent="-457200">
              <a:buAutoNum type="arabicPeriod"/>
            </a:pPr>
            <a:r>
              <a:rPr lang="ru-RU" dirty="0" smtClean="0"/>
              <a:t>Наглядность.</a:t>
            </a:r>
          </a:p>
          <a:p>
            <a:pPr marL="457200" indent="-457200">
              <a:buAutoNum type="arabicPeriod"/>
            </a:pPr>
            <a:r>
              <a:rPr lang="ru-RU" dirty="0" smtClean="0"/>
              <a:t>Зрелищность.</a:t>
            </a:r>
          </a:p>
          <a:p>
            <a:pPr marL="457200" indent="-457200">
              <a:buAutoNum type="arabicPeriod"/>
            </a:pPr>
            <a:r>
              <a:rPr lang="ru-RU" dirty="0" smtClean="0"/>
              <a:t>Безопасность.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0" indent="0"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62759" y="1313793"/>
            <a:ext cx="5002924" cy="5234152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В результате опроса 45 учеников четвёртых классов.</a:t>
            </a:r>
          </a:p>
          <a:p>
            <a:pPr algn="just"/>
            <a:r>
              <a:rPr lang="ru-RU" sz="3200" dirty="0" smtClean="0"/>
              <a:t>96%</a:t>
            </a:r>
          </a:p>
          <a:p>
            <a:pPr algn="just"/>
            <a:r>
              <a:rPr lang="ru-RU" sz="3200" dirty="0" smtClean="0"/>
              <a:t>Захотели посмотреть эксперименты.</a:t>
            </a:r>
          </a:p>
          <a:p>
            <a:pPr algn="just"/>
            <a:r>
              <a:rPr lang="ru-RU" sz="3200" dirty="0" smtClean="0"/>
              <a:t>93%</a:t>
            </a:r>
          </a:p>
          <a:p>
            <a:pPr algn="just"/>
            <a:r>
              <a:rPr lang="ru-RU" sz="3200" dirty="0" smtClean="0"/>
              <a:t>Захотели принять участие в этих экспериментах.</a:t>
            </a:r>
          </a:p>
        </p:txBody>
      </p:sp>
    </p:spTree>
    <p:extLst>
      <p:ext uri="{BB962C8B-B14F-4D97-AF65-F5344CB8AC3E}">
        <p14:creationId xmlns:p14="http://schemas.microsoft.com/office/powerpoint/2010/main" val="133944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8179" y="-1"/>
            <a:ext cx="9270124" cy="1418897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+mn-lt"/>
              </a:rPr>
              <a:t>Продукт нашего проекта</a:t>
            </a:r>
            <a:r>
              <a:rPr lang="ru-RU" sz="5400" dirty="0" smtClean="0"/>
              <a:t>.</a:t>
            </a:r>
            <a:endParaRPr lang="ru-RU" sz="5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294291" y="1683327"/>
            <a:ext cx="4498426" cy="4822575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>Продуктом нашего проекта является сценарий проведения физических экспериментов для будущих абитуриентов на дне открытых дверей нашей гимназии.</a:t>
            </a:r>
            <a:endParaRPr lang="ru-RU" sz="32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928" y="1683328"/>
            <a:ext cx="4675908" cy="3803650"/>
          </a:xfrm>
        </p:spPr>
      </p:pic>
    </p:spTree>
    <p:extLst>
      <p:ext uri="{BB962C8B-B14F-4D97-AF65-F5344CB8AC3E}">
        <p14:creationId xmlns:p14="http://schemas.microsoft.com/office/powerpoint/2010/main" val="323994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Список литературы</a:t>
            </a:r>
            <a:endParaRPr lang="ru-RU" sz="5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Том Тит «Научные развлечения</a:t>
            </a:r>
            <a:r>
              <a:rPr lang="ru-RU" dirty="0" smtClean="0"/>
              <a:t>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М. Яковлева, С. </a:t>
            </a:r>
            <a:r>
              <a:rPr lang="ru-RU" dirty="0" err="1"/>
              <a:t>Болушевский</a:t>
            </a:r>
            <a:r>
              <a:rPr lang="ru-RU" dirty="0"/>
              <a:t> «Большая книга научных опытов для детей и взрослых</a:t>
            </a:r>
            <a:r>
              <a:rPr lang="ru-RU" dirty="0" smtClean="0"/>
              <a:t>»</a:t>
            </a:r>
          </a:p>
          <a:p>
            <a:pPr marL="514350" indent="-514350">
              <a:buFont typeface="+mj-lt"/>
              <a:buAutoNum type="arabicPeriod"/>
            </a:pPr>
            <a:r>
              <a:rPr lang="es-GT" dirty="0">
                <a:hlinkClick r:id="rId2"/>
              </a:rPr>
              <a:t>https://</a:t>
            </a:r>
            <a:r>
              <a:rPr lang="es-GT" dirty="0" smtClean="0">
                <a:hlinkClick r:id="rId2"/>
              </a:rPr>
              <a:t>www.youtube.com/watch?v=cw_jvpDhh74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s-GT" dirty="0">
                <a:hlinkClick r:id="rId3"/>
              </a:rPr>
              <a:t>https://</a:t>
            </a:r>
            <a:r>
              <a:rPr lang="es-GT" dirty="0" smtClean="0">
                <a:hlinkClick r:id="rId3"/>
              </a:rPr>
              <a:t>www.youtube.com/watch?v=SfTj5B-HqDA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s-GT" dirty="0">
                <a:hlinkClick r:id="rId4"/>
              </a:rPr>
              <a:t>https://</a:t>
            </a:r>
            <a:r>
              <a:rPr lang="es-GT" dirty="0" smtClean="0">
                <a:hlinkClick r:id="rId4"/>
              </a:rPr>
              <a:t>www.youtube.com/watch?v=T_FNke6ekGM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s-GT" dirty="0">
                <a:hlinkClick r:id="rId5"/>
              </a:rPr>
              <a:t>https://</a:t>
            </a:r>
            <a:r>
              <a:rPr lang="es-GT" dirty="0" smtClean="0">
                <a:hlinkClick r:id="rId5"/>
              </a:rPr>
              <a:t>www.youtube.com/watch?v=FAmePgS19s8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s-GT" dirty="0">
                <a:hlinkClick r:id="rId6"/>
              </a:rPr>
              <a:t>https://</a:t>
            </a:r>
            <a:r>
              <a:rPr lang="es-GT" dirty="0" smtClean="0">
                <a:hlinkClick r:id="rId6"/>
              </a:rPr>
              <a:t>www.youtube.com/watch?v=5gqKJzJkrIM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8633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183</Words>
  <Application>Microsoft Office PowerPoint</Application>
  <PresentationFormat>Широкоэкранный</PresentationFormat>
  <Paragraphs>36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ЗАНИМАТЕЛЬНЫЕ ФИЗИЧЕСКИЕ ЭКСПЕРИМЕНТЫ</vt:lpstr>
      <vt:lpstr>Проблема и актуальность нашего проекта</vt:lpstr>
      <vt:lpstr>Цель проекта.</vt:lpstr>
      <vt:lpstr>Наши действия</vt:lpstr>
      <vt:lpstr>Результаты</vt:lpstr>
      <vt:lpstr>Продукт нашего проекта.</vt:lpstr>
      <vt:lpstr>Список литературы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Елена</cp:lastModifiedBy>
  <cp:revision>18</cp:revision>
  <dcterms:created xsi:type="dcterms:W3CDTF">2018-12-23T13:59:48Z</dcterms:created>
  <dcterms:modified xsi:type="dcterms:W3CDTF">2018-12-24T21:08:04Z</dcterms:modified>
</cp:coreProperties>
</file>