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2" r:id="rId4"/>
    <p:sldId id="257" r:id="rId5"/>
    <p:sldId id="259" r:id="rId6"/>
    <p:sldId id="279" r:id="rId7"/>
    <p:sldId id="263" r:id="rId8"/>
    <p:sldId id="270" r:id="rId9"/>
    <p:sldId id="267" r:id="rId10"/>
    <p:sldId id="268" r:id="rId11"/>
    <p:sldId id="283" r:id="rId12"/>
    <p:sldId id="265" r:id="rId13"/>
    <p:sldId id="266" r:id="rId14"/>
    <p:sldId id="284" r:id="rId15"/>
    <p:sldId id="264" r:id="rId16"/>
    <p:sldId id="272" r:id="rId17"/>
    <p:sldId id="285" r:id="rId18"/>
    <p:sldId id="273" r:id="rId19"/>
    <p:sldId id="286" r:id="rId20"/>
    <p:sldId id="274" r:id="rId21"/>
    <p:sldId id="271" r:id="rId22"/>
    <p:sldId id="287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E1"/>
    <a:srgbClr val="FDDC99"/>
    <a:srgbClr val="9FF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0" autoAdjust="0"/>
    <p:restoredTop sz="94660"/>
  </p:normalViewPr>
  <p:slideViewPr>
    <p:cSldViewPr>
      <p:cViewPr>
        <p:scale>
          <a:sx n="100" d="100"/>
          <a:sy n="100" d="100"/>
        </p:scale>
        <p:origin x="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3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3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67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8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29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47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44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1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55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6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9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92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020" y="1556792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Школьные страхи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334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ГБОУ города Москвы Гимназии № 1505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Московская городская педагогическая гимназия-лаборатория»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4334" y="6211669"/>
            <a:ext cx="9185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94919" y="3429000"/>
            <a:ext cx="3275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 проектной группы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Снимщикова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Софья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Крутикова Марина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Хохлова Анастасия, 7 «А»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Консультант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Смирнова О. М.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Эксперт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Савина О. О.</a:t>
            </a:r>
          </a:p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752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Категории школьных страхов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37271" y="873032"/>
            <a:ext cx="943380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предмету страха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«Режимные»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еред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школьными помещениями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Связаны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 знаниями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Связаны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конкретным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субъектом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Наученные, внушённые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заражённые, выдуманные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Наказания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Успеха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и неудачи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2039" y="35476"/>
            <a:ext cx="64999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Проблема исследования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276872"/>
            <a:ext cx="75608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результате теоретического анализа выявлено большое количество страхов, которые могут сопровождать школьника. Остаётся неизвестным, каковы основные страхи учащихся гимназии №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1505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68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0872" y="1844824"/>
            <a:ext cx="91657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190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чащихся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5, 6 и 8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классов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65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учащихся 5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классов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81учащихся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6 классов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43 учащихся 8 классов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744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Выборка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256596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264417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ГБОУ города Москвы гимназия № 1505 «Московская городская педагогическая гимназия-лаборатория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Исследовательская база</a:t>
            </a:r>
          </a:p>
        </p:txBody>
      </p:sp>
    </p:spTree>
    <p:extLst>
      <p:ext uri="{BB962C8B-B14F-4D97-AF65-F5344CB8AC3E}">
        <p14:creationId xmlns:p14="http://schemas.microsoft.com/office/powerpoint/2010/main" val="12276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-2738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Дата проведения исследования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472969"/>
            <a:ext cx="9144000" cy="1912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Ноябрь</a:t>
            </a:r>
          </a:p>
          <a:p>
            <a:pPr algn="ctr">
              <a:lnSpc>
                <a:spcPct val="20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2013 года</a:t>
            </a:r>
          </a:p>
        </p:txBody>
      </p:sp>
    </p:spTree>
    <p:extLst>
      <p:ext uri="{BB962C8B-B14F-4D97-AF65-F5344CB8AC3E}">
        <p14:creationId xmlns:p14="http://schemas.microsoft.com/office/powerpoint/2010/main" val="313581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272" y="4869160"/>
            <a:ext cx="9146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Опросник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«Школьные страхи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72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исследования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2202" y="1268760"/>
            <a:ext cx="1304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Опрос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73" y="3429000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Методики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92394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32" y="-23664"/>
            <a:ext cx="9155832" cy="688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5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04" y="0"/>
            <a:ext cx="9175104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48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421" y="-44176"/>
            <a:ext cx="9181421" cy="6902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85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6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05250" y="0"/>
            <a:ext cx="29334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Проблема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468192"/>
            <a:ext cx="9144000" cy="192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Необходимо изучать, чего в гимназии бояться её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338"/>
            <a:ext cx="9144000" cy="691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65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5273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Частота и сила выраженности страхов гимназистов редко превышает 25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Страх </a:t>
            </a:r>
            <a:r>
              <a:rPr lang="ru-RU" sz="3200" dirty="0"/>
              <a:t>экзаменов самый частый, сильный и наиболее мешающий гимназистам </a:t>
            </a:r>
            <a:r>
              <a:rPr lang="ru-RU" sz="3200" dirty="0" smtClean="0"/>
              <a:t>страх</a:t>
            </a:r>
          </a:p>
          <a:p>
            <a:endParaRPr lang="ru-R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Меньше всего школьные страхи проявляются у учеников 8 </a:t>
            </a:r>
            <a:r>
              <a:rPr lang="ru-RU" sz="3200" dirty="0" smtClean="0"/>
              <a:t>классов</a:t>
            </a:r>
          </a:p>
          <a:p>
            <a:endParaRPr lang="ru-R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П</a:t>
            </a:r>
            <a:r>
              <a:rPr lang="ru-RU" sz="3200" dirty="0" smtClean="0"/>
              <a:t>роявление </a:t>
            </a:r>
            <a:r>
              <a:rPr lang="ru-RU" sz="3200" dirty="0"/>
              <a:t>школьных страхов в 5-6 классах примерно  одинаково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15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203" y="2151727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Меньше всего гимназистов тревожат страхи, связанные со внутренней школьной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жизнью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Больше всего опрошенные гимназисты боятся в гимназии Плохой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оценки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9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18" y="1196752"/>
            <a:ext cx="9144000" cy="486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Гузанова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Т. В., Мещерякова  И. А.  О школьных страхах: что именно пугает ребят в начальных классах – режим доступа: </a:t>
            </a:r>
            <a:r>
              <a:rPr lang="ru-RU" sz="1900" u="sng" dirty="0">
                <a:latin typeface="Times New Roman" pitchFamily="18" charset="0"/>
                <a:cs typeface="Times New Roman" pitchFamily="18" charset="0"/>
              </a:rPr>
              <a:t>http://psy-school.narod.ru/article/st13.html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дата обращения – 15 ноября 2013 года.</a:t>
            </a:r>
          </a:p>
          <a:p>
            <a:pPr lvl="0">
              <a:lnSpc>
                <a:spcPct val="150000"/>
              </a:lnSpc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2. Захаров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А.И. Неврозы у детей и психотерапия / А.И. Захаров. – СПб.: СОЮЗ, 1998. – 336 с.</a:t>
            </a:r>
          </a:p>
          <a:p>
            <a:pPr lvl="0">
              <a:lnSpc>
                <a:spcPct val="150000"/>
              </a:lnSpc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Зимбаро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Ф. Застенчивость, что это такое и как с ней справляться/Ф.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Зимбардо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. – М.: Педагогика, 1991. – 96 с.</a:t>
            </a:r>
          </a:p>
          <a:p>
            <a:pPr lvl="0">
              <a:lnSpc>
                <a:spcPct val="150000"/>
              </a:lnSpc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Малькова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Е. А. Школьные страхи - режим доступа: http://cpmssraduga.ucoz.ru/publ/shkolnye_strakhi/1-1-.. . - дата обращения - 20 октября 2013 года.</a:t>
            </a:r>
          </a:p>
          <a:p>
            <a:pPr lvl="0">
              <a:lnSpc>
                <a:spcPct val="150000"/>
              </a:lnSpc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5. Щербатых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Ю. В. Психология страха / Ю.В. Щербатых. – М.: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Эксмо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2005. - 512 с.</a:t>
            </a:r>
          </a:p>
        </p:txBody>
      </p:sp>
    </p:spTree>
    <p:extLst>
      <p:ext uri="{BB962C8B-B14F-4D97-AF65-F5344CB8AC3E}">
        <p14:creationId xmlns:p14="http://schemas.microsoft.com/office/powerpoint/2010/main" val="12963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3742" y="494116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Школьные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страхи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8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Объект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429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Предмет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-9153" y="12687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Страхи</a:t>
            </a:r>
          </a:p>
        </p:txBody>
      </p:sp>
    </p:spTree>
    <p:extLst>
      <p:ext uri="{BB962C8B-B14F-4D97-AF65-F5344CB8AC3E}">
        <p14:creationId xmlns:p14="http://schemas.microsoft.com/office/powerpoint/2010/main" val="2220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468192"/>
            <a:ext cx="9144000" cy="192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Исследовать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чего боятся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гимназии учащиеся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5, 6 и 8 классов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гимназии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9128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0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31779" y="17190"/>
            <a:ext cx="20804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22758" y="105273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1.Характеристика памяти в качестве познавательного процесса</a:t>
            </a:r>
          </a:p>
          <a:p>
            <a:pPr lvl="0" algn="just"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2.Исследованье на тему: «чего бояться ученики в стенах гимназии» </a:t>
            </a:r>
          </a:p>
          <a:p>
            <a:pPr algn="just">
              <a:lnSpc>
                <a:spcPct val="20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3.Анализ результатов исследованья</a:t>
            </a:r>
          </a:p>
          <a:p>
            <a:pPr algn="just">
              <a:lnSpc>
                <a:spcPct val="20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4.Подготовка статьи в газету «Пугачёвка 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50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7809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Основные страхи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гимназистов связаны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больше с учёбой, чем со взаимоотношениями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гимназии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0690" y="25192"/>
            <a:ext cx="25426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Гипотеза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32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91167" y="4614"/>
            <a:ext cx="25616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Продукт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" y="2890391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Чего в гимназии боятся её ученики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0588" y="1413063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аффективную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природу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подразумевает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переживание реальной или воображаемой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опасности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относят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 отрицательным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состояниям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30" y="-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Страх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20" y="2472969"/>
            <a:ext cx="9144000" cy="1912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Школьные страхи - это страхи, связанные со школой, т.е. по сути, они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социальные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Школьные страхи</a:t>
            </a:r>
          </a:p>
        </p:txBody>
      </p:sp>
    </p:spTree>
    <p:extLst>
      <p:ext uri="{BB962C8B-B14F-4D97-AF65-F5344CB8AC3E}">
        <p14:creationId xmlns:p14="http://schemas.microsoft.com/office/powerpoint/2010/main" val="7153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477</Words>
  <Application>Microsoft Office PowerPoint</Application>
  <PresentationFormat>Экран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Проект Школьные страхи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Школьные страхи</dc:title>
  <dc:creator>Анастасия</dc:creator>
  <cp:lastModifiedBy>1</cp:lastModifiedBy>
  <cp:revision>55</cp:revision>
  <dcterms:created xsi:type="dcterms:W3CDTF">2013-12-23T14:58:01Z</dcterms:created>
  <dcterms:modified xsi:type="dcterms:W3CDTF">2013-12-24T20:48:10Z</dcterms:modified>
</cp:coreProperties>
</file>