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2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7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5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5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1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4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7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0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A401838-5F76-44A4-8E22-2D83C6FD05B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FB99210-5480-4647-B099-7C7E5F57D27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18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50A85-26E0-40B0-9356-913EE6182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Современное искусство. Просто и понятно.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622DFD-FF7F-428B-9036-B16EB2B52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Никитина Мария</a:t>
            </a:r>
          </a:p>
        </p:txBody>
      </p:sp>
    </p:spTree>
    <p:extLst>
      <p:ext uri="{BB962C8B-B14F-4D97-AF65-F5344CB8AC3E}">
        <p14:creationId xmlns:p14="http://schemas.microsoft.com/office/powerpoint/2010/main" val="123083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1ABE7-95CA-476B-8C32-FBDE4F6E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Кубизм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B776D0-BCDC-46CF-9EF2-2B3645566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07" y="1558750"/>
            <a:ext cx="4244123" cy="5191112"/>
          </a:xfrm>
        </p:spPr>
      </p:pic>
    </p:spTree>
    <p:extLst>
      <p:ext uri="{BB962C8B-B14F-4D97-AF65-F5344CB8AC3E}">
        <p14:creationId xmlns:p14="http://schemas.microsoft.com/office/powerpoint/2010/main" val="28056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A029-0761-4BD8-AC85-CADD9429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Лучизм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DB7EFA-2F1C-47E0-8BAA-285D3417B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56" y="1642129"/>
            <a:ext cx="5405562" cy="4940198"/>
          </a:xfrm>
        </p:spPr>
      </p:pic>
    </p:spTree>
    <p:extLst>
      <p:ext uri="{BB962C8B-B14F-4D97-AF65-F5344CB8AC3E}">
        <p14:creationId xmlns:p14="http://schemas.microsoft.com/office/powerpoint/2010/main" val="22776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B8FB0-90E1-43AD-BEE3-A2D36D61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Сюрреализм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EF306D0-56C2-47FD-8331-2891B722F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13" y="1709529"/>
            <a:ext cx="4124174" cy="4916557"/>
          </a:xfrm>
        </p:spPr>
      </p:pic>
    </p:spTree>
    <p:extLst>
      <p:ext uri="{BB962C8B-B14F-4D97-AF65-F5344CB8AC3E}">
        <p14:creationId xmlns:p14="http://schemas.microsoft.com/office/powerpoint/2010/main" val="313732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54D61-00AA-4381-A949-06B5F020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Супрематизм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D1D472-41FB-423E-A07F-77C2E55B2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54" y="2286000"/>
            <a:ext cx="3925030" cy="4022725"/>
          </a:xfrm>
        </p:spPr>
      </p:pic>
    </p:spTree>
    <p:extLst>
      <p:ext uri="{BB962C8B-B14F-4D97-AF65-F5344CB8AC3E}">
        <p14:creationId xmlns:p14="http://schemas.microsoft.com/office/powerpoint/2010/main" val="254874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02F1-7C3F-41FE-A985-8A83BF3B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Космизм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F2DD7E8-C671-4557-AC6E-02DE62645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00" y="2286000"/>
            <a:ext cx="6523337" cy="4022725"/>
          </a:xfrm>
        </p:spPr>
      </p:pic>
    </p:spTree>
    <p:extLst>
      <p:ext uri="{BB962C8B-B14F-4D97-AF65-F5344CB8AC3E}">
        <p14:creationId xmlns:p14="http://schemas.microsoft.com/office/powerpoint/2010/main" val="63808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B5B8A-F5A3-4687-AD1D-B22EF072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Зарождение современного искусства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3C5EF-C91C-485F-91E1-5EFC20C0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C3300"/>
                </a:solidFill>
              </a:rPr>
              <a:t>1960-70 годы</a:t>
            </a:r>
          </a:p>
          <a:p>
            <a:pPr marL="0" indent="0">
              <a:buNone/>
            </a:pPr>
            <a:r>
              <a:rPr lang="ru-RU" sz="2000" dirty="0"/>
              <a:t>Современное искусство в нынешнем своем виде сформировалось на рубеже 1960-70-х годов. Самыми заметными явлениями рубежа 1960-х и 1970-х годов можно назвать развитие концептуального искусства и минимализма. В 1970-х заметно усилилась социальная направленность арт-процесса как с точки зрения содержания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C3300"/>
                </a:solidFill>
              </a:rPr>
              <a:t>1970-80 годы</a:t>
            </a:r>
          </a:p>
          <a:p>
            <a:pPr marL="0" indent="0">
              <a:buNone/>
            </a:pPr>
            <a:r>
              <a:rPr lang="ru-RU" sz="2000" dirty="0"/>
              <a:t>Конец 1970-х и 1980-е годы охарактеризовались «усталостью» от концептуального искусства и минимализма и возвратом интереса к изобразительности, цвету и </a:t>
            </a:r>
            <a:r>
              <a:rPr lang="ru-RU" sz="2000" dirty="0" err="1"/>
              <a:t>фигуративности</a:t>
            </a:r>
            <a:r>
              <a:rPr lang="ru-RU" sz="2000" dirty="0"/>
              <a:t>. Так же в середине 1980-х начался расцвет фотографии в искусстве.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859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BCA51-647C-48B7-BAFA-5A92B645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такое современное искусство?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59087-8F23-4E69-B0C8-300185796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C3300"/>
                </a:solidFill>
              </a:rPr>
              <a:t>Современное искусство </a:t>
            </a:r>
            <a:r>
              <a:rPr lang="ru-RU" sz="2000" dirty="0"/>
              <a:t>– это смесь художественных практик, появившихся в конце </a:t>
            </a:r>
            <a:r>
              <a:rPr lang="en-US" sz="2000" dirty="0"/>
              <a:t>XX</a:t>
            </a:r>
            <a:r>
              <a:rPr lang="ru-RU" sz="2000" dirty="0"/>
              <a:t> века. Так же зачастую под этим термином обозначают «передовое искусство». Современное искусство – это виток в истории мировой художественной культуры по большей части основанный на самобытности художника. Современное искусство имеет «генетически» связано авангардом или – шире – модернизмом. </a:t>
            </a:r>
          </a:p>
        </p:txBody>
      </p:sp>
    </p:spTree>
    <p:extLst>
      <p:ext uri="{BB962C8B-B14F-4D97-AF65-F5344CB8AC3E}">
        <p14:creationId xmlns:p14="http://schemas.microsoft.com/office/powerpoint/2010/main" val="52290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BD431-AFB7-48BC-8700-8C43934B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298201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Известные представители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51E004-74C0-440A-87BC-7D775D7A4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5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F5930-C596-4C18-B958-41332108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52144"/>
          </a:xfrm>
        </p:spPr>
        <p:txBody>
          <a:bodyPr/>
          <a:lstStyle/>
          <a:p>
            <a:r>
              <a:rPr lang="ru-RU" dirty="0"/>
              <a:t>Сальвадор Дали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4DCF0-0C5B-41E2-BFC8-7D547DC8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37360"/>
            <a:ext cx="9525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Сальвадор Дали (1904-1989) </a:t>
            </a:r>
            <a:r>
              <a:rPr lang="ru-RU" sz="2200" dirty="0"/>
              <a:t>- испанский живописец, график, скульптор, режиссёр и даже писатель. Один из самых известных представителей сюрреализма.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F1033A0-6D33-49B1-A39E-99E5644D0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1" y="2746858"/>
            <a:ext cx="6577826" cy="41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3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F5684-60D0-44F8-A955-735D1E35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37567"/>
          </a:xfrm>
        </p:spPr>
        <p:txBody>
          <a:bodyPr/>
          <a:lstStyle/>
          <a:p>
            <a:r>
              <a:rPr lang="ru-RU" dirty="0"/>
              <a:t>Жоан Миро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29DBB-6440-4C52-B355-03EB1397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893" y="1566937"/>
            <a:ext cx="9720072" cy="470584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CC3300"/>
                </a:solidFill>
              </a:rPr>
              <a:t>Жоан Миро (1893-1983) </a:t>
            </a:r>
            <a:r>
              <a:rPr lang="ru-RU" sz="2000" dirty="0"/>
              <a:t>- каталонский художник, скульптор и график. Направление его творчества - абстрактное искусство. Миро также близок к сюрреализму, работы художника похожи на бессвязные детские рисунки и содержат фигуры, отдалённо похожие на реальные предметы.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68089D-D8C8-4AF9-B98D-96A84D8C7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21" y="2997614"/>
            <a:ext cx="6990521" cy="34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3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FC73F-E77D-4341-9138-A346CAFE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52144"/>
          </a:xfrm>
        </p:spPr>
        <p:txBody>
          <a:bodyPr/>
          <a:lstStyle/>
          <a:p>
            <a:r>
              <a:rPr lang="ru-RU" dirty="0"/>
              <a:t>Марк Шагал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5FAED-E78B-4E6A-92E1-3335E65D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37360"/>
            <a:ext cx="972007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C3300"/>
                </a:solidFill>
              </a:rPr>
              <a:t>Марк </a:t>
            </a:r>
            <a:r>
              <a:rPr lang="ru-RU" sz="2000" dirty="0" err="1">
                <a:solidFill>
                  <a:srgbClr val="CC3300"/>
                </a:solidFill>
              </a:rPr>
              <a:t>Заха́рович</a:t>
            </a:r>
            <a:r>
              <a:rPr lang="ru-RU" sz="2000" dirty="0">
                <a:solidFill>
                  <a:srgbClr val="CC3300"/>
                </a:solidFill>
              </a:rPr>
              <a:t> </a:t>
            </a:r>
            <a:r>
              <a:rPr lang="ru-RU" sz="2000" dirty="0" err="1">
                <a:solidFill>
                  <a:srgbClr val="CC3300"/>
                </a:solidFill>
              </a:rPr>
              <a:t>Шага́л</a:t>
            </a:r>
            <a:r>
              <a:rPr lang="ru-RU" sz="2000" dirty="0">
                <a:solidFill>
                  <a:srgbClr val="CC3300"/>
                </a:solidFill>
              </a:rPr>
              <a:t> </a:t>
            </a:r>
            <a:r>
              <a:rPr lang="ru-RU" sz="2000" dirty="0"/>
              <a:t>— русский и французский художник еврейского происхождения. Помимо графики и живописи занимался также сценографией, писал стихи на идише</a:t>
            </a:r>
            <a:r>
              <a:rPr lang="ru-RU" dirty="0"/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600E8D-3E41-4166-874E-4AD807646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61" y="2609891"/>
            <a:ext cx="6529274" cy="42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6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7A7E5-3324-4D2A-9765-C6C8D490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18297"/>
          </a:xfrm>
        </p:spPr>
        <p:txBody>
          <a:bodyPr/>
          <a:lstStyle/>
          <a:p>
            <a:r>
              <a:rPr lang="ru-RU" dirty="0"/>
              <a:t>Франк Ауэрбах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DC6F5-AA6E-4F17-8C27-36E3C857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03513"/>
            <a:ext cx="9720071" cy="470584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CC3300"/>
                </a:solidFill>
              </a:rPr>
              <a:t>Франк Ауэрбах (1933) </a:t>
            </a:r>
            <a:r>
              <a:rPr lang="ru-RU" sz="2000" dirty="0"/>
              <a:t>- современный английский художник немецкого происхождения, художник-портретист.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A04714-B3B8-4194-AA1E-5CF6688D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04" y="2461214"/>
            <a:ext cx="553429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9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03CA7-DF3C-4B00-8F23-687D5B03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1"/>
            <a:ext cx="10515600" cy="331332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Течения в современном искусстве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2D2E8A-1E6C-45DD-97F4-43E31BEC4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367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149</TotalTime>
  <Words>279</Words>
  <Application>Microsoft Office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Tw Cen MT Condensed</vt:lpstr>
      <vt:lpstr>Wingdings 3</vt:lpstr>
      <vt:lpstr>Интеграл</vt:lpstr>
      <vt:lpstr>Современное искусство. Просто и понятно.</vt:lpstr>
      <vt:lpstr>Зарождение современного искусства</vt:lpstr>
      <vt:lpstr>Что же такое современное искусство?</vt:lpstr>
      <vt:lpstr>Известные представители</vt:lpstr>
      <vt:lpstr>Сальвадор Дали</vt:lpstr>
      <vt:lpstr>Жоан Миро</vt:lpstr>
      <vt:lpstr>Марк Шагал</vt:lpstr>
      <vt:lpstr>Франк Ауэрбах</vt:lpstr>
      <vt:lpstr>Течения в современном искусстве</vt:lpstr>
      <vt:lpstr>Кубизм</vt:lpstr>
      <vt:lpstr>Лучизм</vt:lpstr>
      <vt:lpstr>Сюрреализм</vt:lpstr>
      <vt:lpstr>Супрематизм</vt:lpstr>
      <vt:lpstr>Космизм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искусство. Просто и понятно.</dc:title>
  <dc:creator>Никитина Таисия</dc:creator>
  <cp:lastModifiedBy>Никитина Таисия</cp:lastModifiedBy>
  <cp:revision>8</cp:revision>
  <dcterms:created xsi:type="dcterms:W3CDTF">2019-11-26T16:38:10Z</dcterms:created>
  <dcterms:modified xsi:type="dcterms:W3CDTF">2019-11-26T19:07:23Z</dcterms:modified>
</cp:coreProperties>
</file>