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1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5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63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5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10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49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17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9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9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1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7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8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4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2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9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077E-C457-4224-A458-DC4534DEC079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D9E380D-5A54-4A0E-A63A-24EC8207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E0ECEC-D2AD-4F1A-82EC-76F47AA172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Выращивание культурных растений в домашних условиях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2317C5D-5FF2-4915-BE3F-9728D49DB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6512" y="4258986"/>
            <a:ext cx="5048435" cy="1655762"/>
          </a:xfrm>
        </p:spPr>
        <p:txBody>
          <a:bodyPr/>
          <a:lstStyle/>
          <a:p>
            <a:r>
              <a:rPr lang="ru-RU" dirty="0"/>
              <a:t>Школа№ 1505 </a:t>
            </a:r>
          </a:p>
          <a:p>
            <a:r>
              <a:rPr lang="ru-RU" dirty="0"/>
              <a:t>6 «А»</a:t>
            </a:r>
          </a:p>
        </p:txBody>
      </p:sp>
    </p:spTree>
    <p:extLst>
      <p:ext uri="{BB962C8B-B14F-4D97-AF65-F5344CB8AC3E}">
        <p14:creationId xmlns:p14="http://schemas.microsoft.com/office/powerpoint/2010/main" val="15943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B07DBC5-76A7-4109-B93E-E101610AC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5" t="18694" r="44948" b="23437"/>
          <a:stretch/>
        </p:blipFill>
        <p:spPr>
          <a:xfrm>
            <a:off x="3563333" y="1725107"/>
            <a:ext cx="5439266" cy="4534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DE96C1-64A2-4D82-B436-644167EB4046}"/>
              </a:ext>
            </a:extLst>
          </p:cNvPr>
          <p:cNvSpPr txBox="1"/>
          <p:nvPr/>
        </p:nvSpPr>
        <p:spPr>
          <a:xfrm>
            <a:off x="2394408" y="358219"/>
            <a:ext cx="871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График по выращиванию лука</a:t>
            </a:r>
          </a:p>
        </p:txBody>
      </p:sp>
    </p:spTree>
    <p:extLst>
      <p:ext uri="{BB962C8B-B14F-4D97-AF65-F5344CB8AC3E}">
        <p14:creationId xmlns:p14="http://schemas.microsoft.com/office/powerpoint/2010/main" val="126915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Критерии </a:t>
            </a: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оценивания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4644" y="2402237"/>
            <a:ext cx="8082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r>
              <a:rPr lang="ru-RU" dirty="0" smtClean="0"/>
              <a:t> больших выращенных культурных растений и </a:t>
            </a:r>
            <a:r>
              <a:rPr lang="ru-RU" b="1" dirty="0" smtClean="0"/>
              <a:t>рекомендации</a:t>
            </a:r>
            <a:r>
              <a:rPr lang="ru-RU" dirty="0" smtClean="0"/>
              <a:t> – </a:t>
            </a:r>
            <a:r>
              <a:rPr lang="ru-RU" b="1" dirty="0" smtClean="0"/>
              <a:t>5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1</a:t>
            </a:r>
            <a:r>
              <a:rPr lang="ru-RU" dirty="0" smtClean="0"/>
              <a:t> большое выращенное растение и </a:t>
            </a:r>
            <a:r>
              <a:rPr lang="ru-RU" b="1" dirty="0" smtClean="0"/>
              <a:t>рекомендации</a:t>
            </a:r>
            <a:r>
              <a:rPr lang="ru-RU" dirty="0" smtClean="0"/>
              <a:t> – </a:t>
            </a:r>
            <a:r>
              <a:rPr lang="ru-RU" b="1" dirty="0" smtClean="0"/>
              <a:t>4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Остальное по усмотрению.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49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334665-C8D7-48D3-B222-3D93D5325F06}"/>
              </a:ext>
            </a:extLst>
          </p:cNvPr>
          <p:cNvSpPr txBox="1"/>
          <p:nvPr/>
        </p:nvSpPr>
        <p:spPr>
          <a:xfrm>
            <a:off x="3215196" y="292964"/>
            <a:ext cx="5761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Проектная группа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69EE05-315C-464D-A082-1CE6F7C060EA}"/>
              </a:ext>
            </a:extLst>
          </p:cNvPr>
          <p:cNvSpPr txBox="1"/>
          <p:nvPr/>
        </p:nvSpPr>
        <p:spPr>
          <a:xfrm>
            <a:off x="896645" y="1537694"/>
            <a:ext cx="51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Якубович Анна Ильина – руководитель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FEA8E2-7264-49C5-A7B7-9A7F4A811609}"/>
              </a:ext>
            </a:extLst>
          </p:cNvPr>
          <p:cNvSpPr txBox="1"/>
          <p:nvPr/>
        </p:nvSpPr>
        <p:spPr>
          <a:xfrm>
            <a:off x="896645" y="2796387"/>
            <a:ext cx="542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Свириденко Анжелика Олеговна – участник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3FDB03-809F-4A4D-88B7-24B727D68DCE}"/>
              </a:ext>
            </a:extLst>
          </p:cNvPr>
          <p:cNvSpPr txBox="1"/>
          <p:nvPr/>
        </p:nvSpPr>
        <p:spPr>
          <a:xfrm>
            <a:off x="896645" y="4151140"/>
            <a:ext cx="56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Буликина</a:t>
            </a:r>
            <a:r>
              <a:rPr lang="ru-RU" dirty="0"/>
              <a:t> Мария Михайловна – участник </a:t>
            </a:r>
            <a:r>
              <a:rPr lang="ru-RU" dirty="0" err="1"/>
              <a:t>пректа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E9B499-A808-4397-8000-EDDBD3FB388B}"/>
              </a:ext>
            </a:extLst>
          </p:cNvPr>
          <p:cNvSpPr txBox="1"/>
          <p:nvPr/>
        </p:nvSpPr>
        <p:spPr>
          <a:xfrm>
            <a:off x="1023658" y="5823566"/>
            <a:ext cx="494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Ковезина Варвара Андреевна</a:t>
            </a:r>
            <a:r>
              <a:rPr lang="en-US" dirty="0"/>
              <a:t> – </a:t>
            </a:r>
            <a:r>
              <a:rPr lang="ru-RU" dirty="0"/>
              <a:t>участник </a:t>
            </a:r>
            <a:r>
              <a:rPr lang="ru-RU" dirty="0" err="1"/>
              <a:t>проека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EA66ED-7EB2-4A3D-8180-EE3070F20CF0}"/>
              </a:ext>
            </a:extLst>
          </p:cNvPr>
          <p:cNvSpPr txBox="1"/>
          <p:nvPr/>
        </p:nvSpPr>
        <p:spPr>
          <a:xfrm>
            <a:off x="2325950" y="17223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487016-B212-4897-94D2-85567D7DF101}"/>
              </a:ext>
            </a:extLst>
          </p:cNvPr>
          <p:cNvSpPr txBox="1"/>
          <p:nvPr/>
        </p:nvSpPr>
        <p:spPr>
          <a:xfrm>
            <a:off x="8028432" y="3105834"/>
            <a:ext cx="35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Шалимова Елена Георгиевна – консультант нашего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18311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721D27-25A5-4F15-A6CE-C298EC156E58}"/>
              </a:ext>
            </a:extLst>
          </p:cNvPr>
          <p:cNvSpPr txBox="1"/>
          <p:nvPr/>
        </p:nvSpPr>
        <p:spPr>
          <a:xfrm>
            <a:off x="2795016" y="475488"/>
            <a:ext cx="660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Проблема нашего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3744AE-D697-4202-B780-288C85206D28}"/>
              </a:ext>
            </a:extLst>
          </p:cNvPr>
          <p:cNvSpPr txBox="1"/>
          <p:nvPr/>
        </p:nvSpPr>
        <p:spPr>
          <a:xfrm>
            <a:off x="1828800" y="2834640"/>
            <a:ext cx="9665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Зимой хочется иметь свежую зелень без химикатов, но вырастить ее не получается на дачах, в огородах, ведь это зима</a:t>
            </a:r>
          </a:p>
        </p:txBody>
      </p:sp>
    </p:spTree>
    <p:extLst>
      <p:ext uri="{BB962C8B-B14F-4D97-AF65-F5344CB8AC3E}">
        <p14:creationId xmlns:p14="http://schemas.microsoft.com/office/powerpoint/2010/main" val="34979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634DDF-60B8-4FA2-B55F-E0990146BB90}"/>
              </a:ext>
            </a:extLst>
          </p:cNvPr>
          <p:cNvSpPr txBox="1"/>
          <p:nvPr/>
        </p:nvSpPr>
        <p:spPr>
          <a:xfrm>
            <a:off x="4608576" y="448056"/>
            <a:ext cx="255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Наша цель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816E35-BAA0-4ACD-8A30-A8BF05D60B45}"/>
              </a:ext>
            </a:extLst>
          </p:cNvPr>
          <p:cNvSpPr txBox="1"/>
          <p:nvPr/>
        </p:nvSpPr>
        <p:spPr>
          <a:xfrm>
            <a:off x="713232" y="2782669"/>
            <a:ext cx="112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Вырастить овощи в домашних условиях зимой и осенью</a:t>
            </a:r>
          </a:p>
        </p:txBody>
      </p:sp>
    </p:spTree>
    <p:extLst>
      <p:ext uri="{BB962C8B-B14F-4D97-AF65-F5344CB8AC3E}">
        <p14:creationId xmlns:p14="http://schemas.microsoft.com/office/powerpoint/2010/main" val="219278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A7D8FD-D2F3-47E2-8798-6EEBD7E62194}"/>
              </a:ext>
            </a:extLst>
          </p:cNvPr>
          <p:cNvSpPr txBox="1"/>
          <p:nvPr/>
        </p:nvSpPr>
        <p:spPr>
          <a:xfrm>
            <a:off x="4856085" y="513089"/>
            <a:ext cx="3994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Аннотация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06614A-9172-4900-9958-256D48E9829A}"/>
              </a:ext>
            </a:extLst>
          </p:cNvPr>
          <p:cNvSpPr txBox="1"/>
          <p:nvPr/>
        </p:nvSpPr>
        <p:spPr>
          <a:xfrm>
            <a:off x="2388094" y="2636668"/>
            <a:ext cx="806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Лето закончилось!</a:t>
            </a:r>
          </a:p>
          <a:p>
            <a:r>
              <a:rPr lang="ru-RU" dirty="0"/>
              <a:t>Но мы весь год будем покупать в магазине различные овощи – витамины требуются нам круглый год.</a:t>
            </a:r>
          </a:p>
          <a:p>
            <a:r>
              <a:rPr lang="ru-RU" dirty="0"/>
              <a:t>Было бы здорово вырастить их самим. Думаем, что изучив наши рекомендации, вы сможете выращивать осенью и зимой некоторые овощи и зелень прямо у себя дома на подоконнике.</a:t>
            </a:r>
          </a:p>
        </p:txBody>
      </p:sp>
    </p:spTree>
    <p:extLst>
      <p:ext uri="{BB962C8B-B14F-4D97-AF65-F5344CB8AC3E}">
        <p14:creationId xmlns:p14="http://schemas.microsoft.com/office/powerpoint/2010/main" val="48412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6EA4B09-06CE-48C5-9416-3D3252582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t="21878" r="31554" b="19871"/>
          <a:stretch/>
        </p:blipFill>
        <p:spPr>
          <a:xfrm>
            <a:off x="3311371" y="727967"/>
            <a:ext cx="6702641" cy="58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8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вввввввв - Excel">
            <a:extLst>
              <a:ext uri="{FF2B5EF4-FFF2-40B4-BE49-F238E27FC236}">
                <a16:creationId xmlns="" xmlns:a16="http://schemas.microsoft.com/office/drawing/2014/main" id="{3A60D746-43FF-4653-862F-62DEAA8A9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t="29455" r="31306" b="12853"/>
          <a:stretch/>
        </p:blipFill>
        <p:spPr>
          <a:xfrm>
            <a:off x="2612404" y="1830096"/>
            <a:ext cx="8023044" cy="4757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EF90A8-52E1-4AF1-A80B-39E186BFC800}"/>
              </a:ext>
            </a:extLst>
          </p:cNvPr>
          <p:cNvSpPr txBox="1"/>
          <p:nvPr/>
        </p:nvSpPr>
        <p:spPr>
          <a:xfrm>
            <a:off x="3195961" y="115410"/>
            <a:ext cx="7696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График по выращиванию петрушки и базилика</a:t>
            </a:r>
          </a:p>
        </p:txBody>
      </p:sp>
    </p:spTree>
    <p:extLst>
      <p:ext uri="{BB962C8B-B14F-4D97-AF65-F5344CB8AC3E}">
        <p14:creationId xmlns:p14="http://schemas.microsoft.com/office/powerpoint/2010/main" val="286470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5512DD4-3081-4F24-901F-C41700C78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7" t="21099" r="33520" b="27898"/>
          <a:stretch/>
        </p:blipFill>
        <p:spPr>
          <a:xfrm>
            <a:off x="3318954" y="1615313"/>
            <a:ext cx="6490872" cy="460793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DB408E-D1F6-4EA1-834E-93A7147546BE}"/>
              </a:ext>
            </a:extLst>
          </p:cNvPr>
          <p:cNvSpPr txBox="1"/>
          <p:nvPr/>
        </p:nvSpPr>
        <p:spPr>
          <a:xfrm>
            <a:off x="5250255" y="346230"/>
            <a:ext cx="1691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Горох</a:t>
            </a:r>
          </a:p>
        </p:txBody>
      </p:sp>
    </p:spTree>
    <p:extLst>
      <p:ext uri="{BB962C8B-B14F-4D97-AF65-F5344CB8AC3E}">
        <p14:creationId xmlns:p14="http://schemas.microsoft.com/office/powerpoint/2010/main" val="320752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D471D8-4E1C-44C4-8185-53A16760F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7055" r="30824" b="20647"/>
          <a:stretch/>
        </p:blipFill>
        <p:spPr>
          <a:xfrm>
            <a:off x="4128117" y="2769833"/>
            <a:ext cx="5033638" cy="3586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D325E6-676D-4EF5-A492-EBB8EB8D74CD}"/>
              </a:ext>
            </a:extLst>
          </p:cNvPr>
          <p:cNvSpPr txBox="1"/>
          <p:nvPr/>
        </p:nvSpPr>
        <p:spPr>
          <a:xfrm>
            <a:off x="3515557" y="630314"/>
            <a:ext cx="8025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График по результатам выращивания огурцов</a:t>
            </a:r>
          </a:p>
        </p:txBody>
      </p:sp>
    </p:spTree>
    <p:extLst>
      <p:ext uri="{BB962C8B-B14F-4D97-AF65-F5344CB8AC3E}">
        <p14:creationId xmlns:p14="http://schemas.microsoft.com/office/powerpoint/2010/main" val="185853299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373</TotalTime>
  <Words>172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Выращивание культурных растений в домашних условиях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оценивания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культурных растений в домашних условиях</dc:title>
  <dc:creator>Михаил Буликин</dc:creator>
  <cp:lastModifiedBy>Microsoft</cp:lastModifiedBy>
  <cp:revision>21</cp:revision>
  <dcterms:created xsi:type="dcterms:W3CDTF">2018-12-08T17:11:49Z</dcterms:created>
  <dcterms:modified xsi:type="dcterms:W3CDTF">2018-12-25T18:23:11Z</dcterms:modified>
</cp:coreProperties>
</file>