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84" r:id="rId4"/>
    <p:sldId id="285" r:id="rId5"/>
    <p:sldId id="286" r:id="rId6"/>
    <p:sldId id="287" r:id="rId7"/>
    <p:sldId id="288" r:id="rId8"/>
    <p:sldId id="289" r:id="rId9"/>
    <p:sldId id="270" r:id="rId10"/>
    <p:sldId id="271" r:id="rId11"/>
    <p:sldId id="274" r:id="rId12"/>
    <p:sldId id="276" r:id="rId13"/>
    <p:sldId id="267" r:id="rId14"/>
    <p:sldId id="275" r:id="rId15"/>
    <p:sldId id="277" r:id="rId16"/>
    <p:sldId id="278" r:id="rId17"/>
    <p:sldId id="279" r:id="rId18"/>
    <p:sldId id="283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E94E9A-BC22-4FDD-9990-7C16F1B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Интерьер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24B4D17-8D97-4831-A81E-887DB33B7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311180"/>
          </a:xfrm>
        </p:spPr>
        <p:txBody>
          <a:bodyPr>
            <a:normAutofit/>
          </a:bodyPr>
          <a:lstStyle/>
          <a:p>
            <a:r>
              <a:rPr lang="ru-RU" dirty="0"/>
              <a:t>Марк Стройков</a:t>
            </a:r>
          </a:p>
          <a:p>
            <a:r>
              <a:rPr lang="ru-RU" dirty="0"/>
              <a:t>Марта Стройкова</a:t>
            </a:r>
          </a:p>
          <a:p>
            <a:r>
              <a:rPr lang="ru-RU" dirty="0" smtClean="0"/>
              <a:t>Арина Асеева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4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78" y="0"/>
            <a:ext cx="9601200" cy="1485900"/>
          </a:xfrm>
        </p:spPr>
        <p:txBody>
          <a:bodyPr/>
          <a:lstStyle/>
          <a:p>
            <a:r>
              <a:rPr lang="ru-RU" dirty="0"/>
              <a:t>Прованс</a:t>
            </a:r>
          </a:p>
        </p:txBody>
      </p:sp>
      <p:pic>
        <p:nvPicPr>
          <p:cNvPr id="2050" name="Picture 2" descr="Прованс - стили интерье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5" y="906360"/>
            <a:ext cx="8963695" cy="56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77" y="0"/>
            <a:ext cx="9601200" cy="1485900"/>
          </a:xfrm>
        </p:spPr>
        <p:txBody>
          <a:bodyPr/>
          <a:lstStyle/>
          <a:p>
            <a:r>
              <a:rPr lang="ru-RU" dirty="0"/>
              <a:t>Скандинавский стиль</a:t>
            </a:r>
          </a:p>
        </p:txBody>
      </p:sp>
      <p:pic>
        <p:nvPicPr>
          <p:cNvPr id="3074" name="Picture 2" descr="Скандинавский стиль - стили интерье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16" y="959476"/>
            <a:ext cx="9579994" cy="5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020" y="0"/>
            <a:ext cx="9601200" cy="1485900"/>
          </a:xfrm>
        </p:spPr>
        <p:txBody>
          <a:bodyPr/>
          <a:lstStyle/>
          <a:p>
            <a:r>
              <a:rPr lang="ru-RU" dirty="0"/>
              <a:t>Фьюжн</a:t>
            </a:r>
          </a:p>
        </p:txBody>
      </p:sp>
      <p:pic>
        <p:nvPicPr>
          <p:cNvPr id="4098" name="Picture 2" descr="Фьюжн - стили интерье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21" y="965915"/>
            <a:ext cx="8956584" cy="54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224/v840224665/56fd4/mK6BCL7zdx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0101" y="-487147"/>
            <a:ext cx="5821547" cy="77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p.userapi.com/c830208/v830208533/20d8d/TpdN5SDHs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920">
            <a:off x="2606658" y="485501"/>
            <a:ext cx="4483498" cy="59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p.userapi.com/c841429/v841429533/4b357/Fs9Yyy3mWb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403">
            <a:off x="6447303" y="622305"/>
            <a:ext cx="4082511" cy="54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1200" y="0"/>
            <a:ext cx="9601200" cy="1485900"/>
          </a:xfrm>
        </p:spPr>
        <p:txBody>
          <a:bodyPr/>
          <a:lstStyle/>
          <a:p>
            <a:r>
              <a:rPr lang="ru-RU" dirty="0" smtClean="0"/>
              <a:t>Стены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0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0"/>
            <a:ext cx="9601200" cy="1485900"/>
          </a:xfrm>
        </p:spPr>
        <p:txBody>
          <a:bodyPr/>
          <a:lstStyle/>
          <a:p>
            <a:r>
              <a:rPr lang="ru-RU" dirty="0" smtClean="0"/>
              <a:t>Мебель</a:t>
            </a:r>
            <a:endParaRPr lang="ru-RU" dirty="0"/>
          </a:p>
        </p:txBody>
      </p:sp>
      <p:pic>
        <p:nvPicPr>
          <p:cNvPr id="6146" name="Picture 2" descr="https://pp.userapi.com/c824409/v824409533/64373/nf3fGXhDPu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486">
            <a:off x="1425906" y="689820"/>
            <a:ext cx="3327400" cy="59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.userapi.com/c824701/v824701533/5c7e6/hH3VE4-Pl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3227467"/>
            <a:ext cx="5864225" cy="32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p.userapi.com/c840027/v840027533/5eb76/iIU6Ip2Trg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" b="43117"/>
          <a:stretch/>
        </p:blipFill>
        <p:spPr bwMode="auto">
          <a:xfrm rot="17016132">
            <a:off x="6808947" y="862615"/>
            <a:ext cx="2929878" cy="312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0327/v840327533/35b56/5NJC7fVvty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32" y="661247"/>
            <a:ext cx="4022725" cy="53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834102/v834102533/61755/4Gjyra00CX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661249"/>
            <a:ext cx="4022725" cy="53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34300/v834300533/65b70/V50l-KNIm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272542"/>
            <a:ext cx="7273925" cy="548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pp.userapi.com/c840131/v840131533/5b88d/uJmdc2H46l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r="3413"/>
          <a:stretch/>
        </p:blipFill>
        <p:spPr bwMode="auto">
          <a:xfrm>
            <a:off x="7111967" y="1"/>
            <a:ext cx="5080033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userapi.com/c840328/v840328803/3662d/vjAJ6LlMFB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t="-240" r="38241" b="39983"/>
          <a:stretch/>
        </p:blipFill>
        <p:spPr bwMode="auto">
          <a:xfrm>
            <a:off x="3786391" y="155516"/>
            <a:ext cx="5009881" cy="64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840121/v840121283/57111/u-8IAGf7qw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545">
            <a:off x="1193182" y="318105"/>
            <a:ext cx="4348515" cy="57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pp.userapi.com/c840338/v840338412/36619/eSQCgRoEa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05" y="2580215"/>
            <a:ext cx="4459355" cy="44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p.userapi.com/c841524/v841524533/4b66e/l76rRHU6sQ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156">
            <a:off x="8321675" y="-1"/>
            <a:ext cx="3870325" cy="51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129877D-DEE7-4117-8AA9-CBDD0255B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5" y="0"/>
            <a:ext cx="2650433" cy="6858000"/>
          </a:xfrm>
        </p:spPr>
        <p:txBody>
          <a:bodyPr>
            <a:noAutofit/>
          </a:bodyPr>
          <a:lstStyle/>
          <a:p>
            <a:r>
              <a:rPr lang="ru-RU" sz="1600" dirty="0"/>
              <a:t> › Авангард</a:t>
            </a:r>
          </a:p>
          <a:p>
            <a:r>
              <a:rPr lang="ru-RU" sz="1600" dirty="0"/>
              <a:t> › Английский стиль</a:t>
            </a:r>
          </a:p>
          <a:p>
            <a:r>
              <a:rPr lang="ru-RU" sz="1600" dirty="0"/>
              <a:t> › Античный стиль</a:t>
            </a:r>
          </a:p>
          <a:p>
            <a:r>
              <a:rPr lang="ru-RU" sz="1600" dirty="0"/>
              <a:t> › Ампир</a:t>
            </a:r>
          </a:p>
          <a:p>
            <a:r>
              <a:rPr lang="ru-RU" sz="1600" dirty="0"/>
              <a:t> › Арабский стиль</a:t>
            </a:r>
          </a:p>
          <a:p>
            <a:r>
              <a:rPr lang="ru-RU" sz="1600" dirty="0"/>
              <a:t> › Арт-</a:t>
            </a:r>
            <a:r>
              <a:rPr lang="ru-RU" sz="1600" dirty="0" err="1"/>
              <a:t>деко</a:t>
            </a:r>
            <a:endParaRPr lang="ru-RU" sz="1600" dirty="0"/>
          </a:p>
          <a:p>
            <a:r>
              <a:rPr lang="ru-RU" sz="1600" dirty="0"/>
              <a:t> › Арт-</a:t>
            </a:r>
            <a:r>
              <a:rPr lang="ru-RU" sz="1600" dirty="0" err="1"/>
              <a:t>нуво</a:t>
            </a:r>
            <a:endParaRPr lang="ru-RU" sz="1600" dirty="0"/>
          </a:p>
          <a:p>
            <a:r>
              <a:rPr lang="ru-RU" sz="1600" dirty="0"/>
              <a:t> › Африканский стиль</a:t>
            </a:r>
          </a:p>
          <a:p>
            <a:r>
              <a:rPr lang="ru-RU" sz="1600" dirty="0"/>
              <a:t> › Барокко</a:t>
            </a:r>
          </a:p>
          <a:p>
            <a:r>
              <a:rPr lang="ru-RU" sz="1600" dirty="0"/>
              <a:t> › </a:t>
            </a:r>
            <a:r>
              <a:rPr lang="ru-RU" sz="1600" dirty="0" err="1"/>
              <a:t>Баухауз</a:t>
            </a:r>
            <a:endParaRPr lang="ru-RU" sz="1600" dirty="0"/>
          </a:p>
          <a:p>
            <a:r>
              <a:rPr lang="ru-RU" sz="1600" dirty="0"/>
              <a:t> › Бидермейер</a:t>
            </a:r>
          </a:p>
          <a:p>
            <a:r>
              <a:rPr lang="ru-RU" sz="1600" dirty="0"/>
              <a:t> › Бионика</a:t>
            </a:r>
          </a:p>
          <a:p>
            <a:r>
              <a:rPr lang="ru-RU" sz="1600" dirty="0"/>
              <a:t> › </a:t>
            </a:r>
            <a:r>
              <a:rPr lang="ru-RU" sz="1600" dirty="0" err="1"/>
              <a:t>Бохо</a:t>
            </a:r>
            <a:endParaRPr lang="ru-RU" sz="1600" dirty="0"/>
          </a:p>
          <a:p>
            <a:r>
              <a:rPr lang="ru-RU" sz="1600" dirty="0"/>
              <a:t> › Брутализм</a:t>
            </a:r>
          </a:p>
          <a:p>
            <a:r>
              <a:rPr lang="ru-RU" sz="1600" dirty="0"/>
              <a:t> › Венецианский стиль</a:t>
            </a:r>
          </a:p>
          <a:p>
            <a:r>
              <a:rPr lang="ru-RU" sz="1600" dirty="0"/>
              <a:t> › Версаль</a:t>
            </a:r>
          </a:p>
          <a:p>
            <a:r>
              <a:rPr lang="ru-RU" sz="1600" dirty="0"/>
              <a:t> › Викторианский стиль</a:t>
            </a:r>
          </a:p>
          <a:p>
            <a:r>
              <a:rPr lang="ru-RU" sz="1600" dirty="0"/>
              <a:t> › Винтаж</a:t>
            </a:r>
          </a:p>
        </p:txBody>
      </p:sp>
      <p:sp>
        <p:nvSpPr>
          <p:cNvPr id="15" name="Объект 6">
            <a:extLst>
              <a:ext uri="{FF2B5EF4-FFF2-40B4-BE49-F238E27FC236}">
                <a16:creationId xmlns:a16="http://schemas.microsoft.com/office/drawing/2014/main" xmlns="" id="{AB4CC49A-EBD6-490D-96F9-C6CE3D738630}"/>
              </a:ext>
            </a:extLst>
          </p:cNvPr>
          <p:cNvSpPr txBox="1">
            <a:spLocks/>
          </p:cNvSpPr>
          <p:nvPr/>
        </p:nvSpPr>
        <p:spPr>
          <a:xfrm>
            <a:off x="3339548" y="0"/>
            <a:ext cx="2809461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 › Восточный стиль</a:t>
            </a:r>
          </a:p>
          <a:p>
            <a:r>
              <a:rPr lang="ru-RU" sz="1600" dirty="0"/>
              <a:t> › Гжель</a:t>
            </a:r>
          </a:p>
          <a:p>
            <a:r>
              <a:rPr lang="ru-RU" sz="1600" dirty="0"/>
              <a:t> › Георгианский стиль</a:t>
            </a:r>
          </a:p>
          <a:p>
            <a:r>
              <a:rPr lang="ru-RU" sz="1600" dirty="0"/>
              <a:t> › Готический стиль</a:t>
            </a:r>
          </a:p>
          <a:p>
            <a:r>
              <a:rPr lang="ru-RU" sz="1600" dirty="0"/>
              <a:t> › </a:t>
            </a:r>
            <a:r>
              <a:rPr lang="ru-RU" sz="1600" dirty="0" err="1"/>
              <a:t>Гранж</a:t>
            </a:r>
            <a:endParaRPr lang="ru-RU" sz="1600" dirty="0"/>
          </a:p>
          <a:p>
            <a:r>
              <a:rPr lang="ru-RU" sz="1600" dirty="0"/>
              <a:t> › Греческий стиль</a:t>
            </a:r>
          </a:p>
          <a:p>
            <a:r>
              <a:rPr lang="ru-RU" sz="1600" dirty="0"/>
              <a:t> › Египетский стиль</a:t>
            </a:r>
          </a:p>
          <a:p>
            <a:r>
              <a:rPr lang="ru-RU" sz="1600" dirty="0"/>
              <a:t> › Индийский стиль</a:t>
            </a:r>
          </a:p>
          <a:p>
            <a:r>
              <a:rPr lang="ru-RU" sz="1600" dirty="0"/>
              <a:t> › Индустриальный стиль</a:t>
            </a:r>
          </a:p>
          <a:p>
            <a:r>
              <a:rPr lang="ru-RU" sz="1600" dirty="0"/>
              <a:t> › Итальянский стиль</a:t>
            </a:r>
          </a:p>
          <a:p>
            <a:r>
              <a:rPr lang="ru-RU" sz="1600" dirty="0"/>
              <a:t> › Кантри</a:t>
            </a:r>
          </a:p>
          <a:p>
            <a:r>
              <a:rPr lang="ru-RU" sz="1600" dirty="0"/>
              <a:t> › Китайский стиль</a:t>
            </a:r>
          </a:p>
          <a:p>
            <a:r>
              <a:rPr lang="ru-RU" sz="1600" dirty="0"/>
              <a:t> › Китч</a:t>
            </a:r>
          </a:p>
          <a:p>
            <a:r>
              <a:rPr lang="ru-RU" sz="1600" dirty="0"/>
              <a:t> › Классический стиль</a:t>
            </a:r>
          </a:p>
          <a:p>
            <a:r>
              <a:rPr lang="ru-RU" sz="1600" dirty="0"/>
              <a:t> › Классицизм</a:t>
            </a:r>
          </a:p>
          <a:p>
            <a:r>
              <a:rPr lang="ru-RU" sz="1600" dirty="0"/>
              <a:t> › Колониальный стиль</a:t>
            </a:r>
          </a:p>
          <a:p>
            <a:r>
              <a:rPr lang="ru-RU" sz="1600" dirty="0"/>
              <a:t> › Консерватизм</a:t>
            </a:r>
          </a:p>
          <a:p>
            <a:r>
              <a:rPr lang="ru-RU" sz="1600" dirty="0"/>
              <a:t> › Конструктивизм</a:t>
            </a:r>
          </a:p>
        </p:txBody>
      </p:sp>
      <p:sp>
        <p:nvSpPr>
          <p:cNvPr id="16" name="Объект 6">
            <a:extLst>
              <a:ext uri="{FF2B5EF4-FFF2-40B4-BE49-F238E27FC236}">
                <a16:creationId xmlns:a16="http://schemas.microsoft.com/office/drawing/2014/main" xmlns="" id="{3451D0B8-1955-4710-AE86-4F1EA0463089}"/>
              </a:ext>
            </a:extLst>
          </p:cNvPr>
          <p:cNvSpPr txBox="1">
            <a:spLocks/>
          </p:cNvSpPr>
          <p:nvPr/>
        </p:nvSpPr>
        <p:spPr>
          <a:xfrm>
            <a:off x="6149009" y="0"/>
            <a:ext cx="265043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  › </a:t>
            </a:r>
            <a:r>
              <a:rPr lang="ru-RU" sz="1600" dirty="0" err="1"/>
              <a:t>Контемпорари</a:t>
            </a:r>
            <a:endParaRPr lang="ru-RU" sz="1600" dirty="0"/>
          </a:p>
          <a:p>
            <a:r>
              <a:rPr lang="ru-RU" sz="1600" dirty="0"/>
              <a:t> › Лаунж</a:t>
            </a:r>
          </a:p>
          <a:p>
            <a:r>
              <a:rPr lang="ru-RU" sz="1600" dirty="0"/>
              <a:t> › Лофт</a:t>
            </a:r>
          </a:p>
          <a:p>
            <a:r>
              <a:rPr lang="ru-RU" sz="1600" dirty="0"/>
              <a:t> › </a:t>
            </a:r>
            <a:r>
              <a:rPr lang="ru-RU" sz="1600" dirty="0" err="1"/>
              <a:t>Манга</a:t>
            </a:r>
            <a:endParaRPr lang="ru-RU" sz="1600" dirty="0"/>
          </a:p>
          <a:p>
            <a:r>
              <a:rPr lang="ru-RU" sz="1600" dirty="0"/>
              <a:t> › Маньеризм</a:t>
            </a:r>
          </a:p>
          <a:p>
            <a:r>
              <a:rPr lang="ru-RU" sz="1600" dirty="0"/>
              <a:t> › Марокканский стиль</a:t>
            </a:r>
          </a:p>
          <a:p>
            <a:r>
              <a:rPr lang="ru-RU" sz="1600" dirty="0"/>
              <a:t> › Милитари</a:t>
            </a:r>
          </a:p>
          <a:p>
            <a:r>
              <a:rPr lang="ru-RU" sz="1600" dirty="0"/>
              <a:t> › Минимализм</a:t>
            </a:r>
          </a:p>
          <a:p>
            <a:r>
              <a:rPr lang="ru-RU" sz="1600" dirty="0"/>
              <a:t> › Модерн</a:t>
            </a:r>
          </a:p>
          <a:p>
            <a:r>
              <a:rPr lang="ru-RU" sz="1600" dirty="0"/>
              <a:t> › Неоклассика</a:t>
            </a:r>
          </a:p>
          <a:p>
            <a:r>
              <a:rPr lang="ru-RU" sz="1600" dirty="0"/>
              <a:t> › Немецкий стиль</a:t>
            </a:r>
          </a:p>
          <a:p>
            <a:r>
              <a:rPr lang="ru-RU" sz="1600" dirty="0"/>
              <a:t> › </a:t>
            </a:r>
            <a:r>
              <a:rPr lang="ru-RU" sz="1600" dirty="0" err="1"/>
              <a:t>Онтоарт</a:t>
            </a:r>
            <a:endParaRPr lang="ru-RU" sz="1600" dirty="0"/>
          </a:p>
          <a:p>
            <a:r>
              <a:rPr lang="ru-RU" sz="1600" dirty="0"/>
              <a:t> › </a:t>
            </a:r>
            <a:r>
              <a:rPr lang="ru-RU" sz="1600" dirty="0" err="1"/>
              <a:t>Пин</a:t>
            </a:r>
            <a:r>
              <a:rPr lang="ru-RU" sz="1600" dirty="0"/>
              <a:t>-ап</a:t>
            </a:r>
          </a:p>
          <a:p>
            <a:r>
              <a:rPr lang="ru-RU" sz="1600" dirty="0"/>
              <a:t> › Поп-арт</a:t>
            </a:r>
          </a:p>
          <a:p>
            <a:r>
              <a:rPr lang="ru-RU" sz="1600" dirty="0"/>
              <a:t> › Постмодернизм</a:t>
            </a:r>
          </a:p>
          <a:p>
            <a:r>
              <a:rPr lang="ru-RU" sz="1600" dirty="0"/>
              <a:t> › Прованс</a:t>
            </a:r>
          </a:p>
          <a:p>
            <a:r>
              <a:rPr lang="ru-RU" sz="1600" dirty="0"/>
              <a:t> › Ренессанс</a:t>
            </a:r>
          </a:p>
          <a:p>
            <a:r>
              <a:rPr lang="ru-RU" sz="1600" dirty="0"/>
              <a:t> › Ретро стиль</a:t>
            </a:r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xmlns="" id="{747540B3-347E-4706-936E-E6058A3DA314}"/>
              </a:ext>
            </a:extLst>
          </p:cNvPr>
          <p:cNvSpPr txBox="1">
            <a:spLocks/>
          </p:cNvSpPr>
          <p:nvPr/>
        </p:nvSpPr>
        <p:spPr>
          <a:xfrm>
            <a:off x="8799442" y="0"/>
            <a:ext cx="3127515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 › Римский стиль</a:t>
            </a:r>
          </a:p>
          <a:p>
            <a:r>
              <a:rPr lang="ru-RU" sz="1600" dirty="0"/>
              <a:t> › Рококо</a:t>
            </a:r>
          </a:p>
          <a:p>
            <a:r>
              <a:rPr lang="ru-RU" sz="1600" dirty="0"/>
              <a:t> › Романский стиль</a:t>
            </a:r>
          </a:p>
          <a:p>
            <a:r>
              <a:rPr lang="ru-RU" sz="1600" dirty="0"/>
              <a:t> › Романтизм</a:t>
            </a:r>
          </a:p>
          <a:p>
            <a:r>
              <a:rPr lang="ru-RU" sz="1600" dirty="0"/>
              <a:t> › Рустик</a:t>
            </a:r>
          </a:p>
          <a:p>
            <a:r>
              <a:rPr lang="ru-RU" sz="1600" dirty="0"/>
              <a:t> › Скандинавский стиль</a:t>
            </a:r>
          </a:p>
          <a:p>
            <a:r>
              <a:rPr lang="ru-RU" sz="1600" dirty="0"/>
              <a:t> › Средиземноморский стиль</a:t>
            </a:r>
          </a:p>
          <a:p>
            <a:r>
              <a:rPr lang="ru-RU" sz="1600" dirty="0"/>
              <a:t> › Стимпанк</a:t>
            </a:r>
          </a:p>
          <a:p>
            <a:r>
              <a:rPr lang="ru-RU" sz="1600" dirty="0"/>
              <a:t> › Техно</a:t>
            </a:r>
          </a:p>
          <a:p>
            <a:r>
              <a:rPr lang="ru-RU" sz="1600" dirty="0"/>
              <a:t> › Функционализм</a:t>
            </a:r>
          </a:p>
          <a:p>
            <a:r>
              <a:rPr lang="ru-RU" sz="1600" dirty="0"/>
              <a:t> › Футуризм</a:t>
            </a:r>
          </a:p>
          <a:p>
            <a:r>
              <a:rPr lang="ru-RU" sz="1600" dirty="0"/>
              <a:t> › </a:t>
            </a:r>
            <a:r>
              <a:rPr lang="ru-RU" sz="1600" dirty="0" err="1"/>
              <a:t>Фьюжн</a:t>
            </a:r>
            <a:endParaRPr lang="ru-RU" sz="1600" dirty="0"/>
          </a:p>
          <a:p>
            <a:r>
              <a:rPr lang="ru-RU" sz="1600" dirty="0"/>
              <a:t> › Хай-тек</a:t>
            </a:r>
          </a:p>
          <a:p>
            <a:r>
              <a:rPr lang="ru-RU" sz="1600" dirty="0"/>
              <a:t> › </a:t>
            </a:r>
            <a:r>
              <a:rPr lang="ru-RU" sz="1600" dirty="0" err="1"/>
              <a:t>Шебби</a:t>
            </a:r>
            <a:r>
              <a:rPr lang="ru-RU" sz="1600" dirty="0"/>
              <a:t>-шик</a:t>
            </a:r>
          </a:p>
          <a:p>
            <a:r>
              <a:rPr lang="ru-RU" sz="1600" dirty="0"/>
              <a:t> › Эклектика</a:t>
            </a:r>
          </a:p>
          <a:p>
            <a:r>
              <a:rPr lang="ru-RU" sz="1600" dirty="0"/>
              <a:t> › Экологический стиль</a:t>
            </a:r>
          </a:p>
          <a:p>
            <a:r>
              <a:rPr lang="ru-RU" sz="1600" dirty="0"/>
              <a:t> › Этнический стиль</a:t>
            </a:r>
          </a:p>
          <a:p>
            <a:r>
              <a:rPr lang="ru-RU" sz="1600" dirty="0"/>
              <a:t> › Японский стиль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10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pp.userapi.com/c824203/v824203533/62b70/3FZwdWGv4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104">
            <a:off x="6148178" y="429854"/>
            <a:ext cx="4156393" cy="55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pp.userapi.com/c840428/v840428533/36c08/aV-I653iAG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411">
            <a:off x="1418702" y="713072"/>
            <a:ext cx="4219857" cy="55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5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56" y="0"/>
            <a:ext cx="9601200" cy="1485900"/>
          </a:xfrm>
        </p:spPr>
        <p:txBody>
          <a:bodyPr/>
          <a:lstStyle/>
          <a:p>
            <a:r>
              <a:rPr lang="ru-RU" dirty="0" smtClean="0"/>
              <a:t>Как создать уют в доме 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026" name="Picture 2" descr="Освещение в квартир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1106968"/>
            <a:ext cx="9589965" cy="51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Каменный век.</a:t>
            </a:r>
            <a:endParaRPr lang="ru-RU" dirty="0"/>
          </a:p>
        </p:txBody>
      </p:sp>
      <p:pic>
        <p:nvPicPr>
          <p:cNvPr id="2050" name="Picture 2" descr="http://tehnologia.59442s003.edusite.ru/images/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2" t="-1085" r="681" b="2553"/>
          <a:stretch/>
        </p:blipFill>
        <p:spPr bwMode="auto">
          <a:xfrm>
            <a:off x="2504848" y="1428750"/>
            <a:ext cx="7334703" cy="49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1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Египит.</a:t>
            </a:r>
            <a:endParaRPr lang="ru-RU" dirty="0"/>
          </a:p>
        </p:txBody>
      </p:sp>
      <p:pic>
        <p:nvPicPr>
          <p:cNvPr id="3074" name="Picture 2" descr="http://tehnologia.59442s003.edusite.ru/images/clip_image00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9" b="42283"/>
          <a:stretch/>
        </p:blipFill>
        <p:spPr bwMode="auto">
          <a:xfrm>
            <a:off x="2832162" y="1783724"/>
            <a:ext cx="6680075" cy="46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9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Рим.</a:t>
            </a:r>
            <a:endParaRPr lang="ru-RU" dirty="0"/>
          </a:p>
        </p:txBody>
      </p:sp>
      <p:pic>
        <p:nvPicPr>
          <p:cNvPr id="4098" name="Picture 2" descr="http://tehnologia.59442s003.edusite.ru/images/clip_image00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94" y="502276"/>
            <a:ext cx="4090154" cy="55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5122" name="Picture 2" descr="http://tehnologia.59442s003.edusite.ru/images/clip_image01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47595" r="27347" b="1491"/>
          <a:stretch/>
        </p:blipFill>
        <p:spPr bwMode="auto">
          <a:xfrm>
            <a:off x="888642" y="2942230"/>
            <a:ext cx="6192174" cy="37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ehnologia.59442s003.edusite.ru/images/clip_image0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8" t="309" r="4261" b="54971"/>
          <a:stretch/>
        </p:blipFill>
        <p:spPr bwMode="auto">
          <a:xfrm>
            <a:off x="6047019" y="189963"/>
            <a:ext cx="5956092" cy="39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5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Жилой дом эпохи Возрождения</a:t>
            </a:r>
          </a:p>
        </p:txBody>
      </p:sp>
      <p:pic>
        <p:nvPicPr>
          <p:cNvPr id="6146" name="Picture 2" descr="http://tehnologia.59442s003.edusite.ru/images/clip_image015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1"/>
          <a:stretch/>
        </p:blipFill>
        <p:spPr bwMode="auto">
          <a:xfrm>
            <a:off x="3554569" y="1527756"/>
            <a:ext cx="6478073" cy="50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8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020" y="0"/>
            <a:ext cx="9601200" cy="1485900"/>
          </a:xfrm>
        </p:spPr>
        <p:txBody>
          <a:bodyPr/>
          <a:lstStyle/>
          <a:p>
            <a:r>
              <a:rPr lang="ru-RU" dirty="0"/>
              <a:t>Греческий </a:t>
            </a:r>
            <a:r>
              <a:rPr lang="ru-RU" dirty="0" smtClean="0"/>
              <a:t>стиль</a:t>
            </a:r>
            <a:endParaRPr lang="ru-RU" dirty="0"/>
          </a:p>
        </p:txBody>
      </p:sp>
      <p:pic>
        <p:nvPicPr>
          <p:cNvPr id="1026" name="Picture 2" descr="Греческий стиль - стили интерье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5" y="742950"/>
            <a:ext cx="8435661" cy="59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660</TotalTime>
  <Words>279</Words>
  <Application>Microsoft Office PowerPoint</Application>
  <PresentationFormat>Широкоэкранный</PresentationFormat>
  <Paragraphs>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Franklin Gothic Book</vt:lpstr>
      <vt:lpstr>Crop</vt:lpstr>
      <vt:lpstr>Интерьер</vt:lpstr>
      <vt:lpstr>Презентация PowerPoint</vt:lpstr>
      <vt:lpstr>Как создать уют в доме ?</vt:lpstr>
      <vt:lpstr>Каменный век.</vt:lpstr>
      <vt:lpstr>Древний Египит.</vt:lpstr>
      <vt:lpstr>Древний Рим.</vt:lpstr>
      <vt:lpstr>Русская изба</vt:lpstr>
      <vt:lpstr>Жилой дом эпохи Возрождения</vt:lpstr>
      <vt:lpstr>Греческий стиль</vt:lpstr>
      <vt:lpstr>Прованс</vt:lpstr>
      <vt:lpstr>Скандинавский стиль</vt:lpstr>
      <vt:lpstr>Фьюжн</vt:lpstr>
      <vt:lpstr>Презентация PowerPoint</vt:lpstr>
      <vt:lpstr>Стены</vt:lpstr>
      <vt:lpstr>Мебель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</dc:title>
  <dc:creator>Марта Стройкова</dc:creator>
  <cp:lastModifiedBy>Asus</cp:lastModifiedBy>
  <cp:revision>35</cp:revision>
  <dcterms:created xsi:type="dcterms:W3CDTF">2017-10-24T19:32:38Z</dcterms:created>
  <dcterms:modified xsi:type="dcterms:W3CDTF">2017-12-25T14:44:23Z</dcterms:modified>
</cp:coreProperties>
</file>