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EA2CC17-3396-4E0F-925F-7BC29EE1C09F}"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4181448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A2CC17-3396-4E0F-925F-7BC29EE1C09F}"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3218387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A2CC17-3396-4E0F-925F-7BC29EE1C09F}"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823423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EA2CC17-3396-4E0F-925F-7BC29EE1C09F}"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192838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EA2CC17-3396-4E0F-925F-7BC29EE1C09F}" type="datetimeFigureOut">
              <a:rPr lang="ru-RU" smtClean="0"/>
              <a:t>21.12.2017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3089811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EA2CC17-3396-4E0F-925F-7BC29EE1C09F}" type="datetimeFigureOut">
              <a:rPr lang="ru-RU" smtClean="0"/>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10309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EA2CC17-3396-4E0F-925F-7BC29EE1C09F}" type="datetimeFigureOut">
              <a:rPr lang="ru-RU" smtClean="0"/>
              <a:t>21.12.2017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1508984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EA2CC17-3396-4E0F-925F-7BC29EE1C09F}" type="datetimeFigureOut">
              <a:rPr lang="ru-RU" smtClean="0"/>
              <a:t>21.12.2017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62566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EA2CC17-3396-4E0F-925F-7BC29EE1C09F}" type="datetimeFigureOut">
              <a:rPr lang="ru-RU" smtClean="0"/>
              <a:t>21.12.2017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3458885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A2CC17-3396-4E0F-925F-7BC29EE1C09F}" type="datetimeFigureOut">
              <a:rPr lang="ru-RU" smtClean="0"/>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4261390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EA2CC17-3396-4E0F-925F-7BC29EE1C09F}" type="datetimeFigureOut">
              <a:rPr lang="ru-RU" smtClean="0"/>
              <a:t>21.12.2017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CB3096-232C-45FE-B82E-81806D1E02BD}" type="slidenum">
              <a:rPr lang="ru-RU" smtClean="0"/>
              <a:t>‹#›</a:t>
            </a:fld>
            <a:endParaRPr lang="ru-RU"/>
          </a:p>
        </p:txBody>
      </p:sp>
    </p:spTree>
    <p:extLst>
      <p:ext uri="{BB962C8B-B14F-4D97-AF65-F5344CB8AC3E}">
        <p14:creationId xmlns:p14="http://schemas.microsoft.com/office/powerpoint/2010/main" val="223324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2CC17-3396-4E0F-925F-7BC29EE1C09F}" type="datetimeFigureOut">
              <a:rPr lang="ru-RU" smtClean="0"/>
              <a:t>21.12.2017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B3096-232C-45FE-B82E-81806D1E02BD}" type="slidenum">
              <a:rPr lang="ru-RU" smtClean="0"/>
              <a:t>‹#›</a:t>
            </a:fld>
            <a:endParaRPr lang="ru-RU"/>
          </a:p>
        </p:txBody>
      </p:sp>
    </p:spTree>
    <p:extLst>
      <p:ext uri="{BB962C8B-B14F-4D97-AF65-F5344CB8AC3E}">
        <p14:creationId xmlns:p14="http://schemas.microsoft.com/office/powerpoint/2010/main" val="1748314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35294"/>
            <a:ext cx="7772400" cy="1470025"/>
          </a:xfrm>
        </p:spPr>
        <p:txBody>
          <a:bodyPr>
            <a:normAutofit/>
          </a:bodyPr>
          <a:lstStyle/>
          <a:p>
            <a:r>
              <a:rPr lang="ru-RU" sz="3600" dirty="0" smtClean="0">
                <a:latin typeface="Times New Roman" panose="02020603050405020304" pitchFamily="18" charset="0"/>
                <a:cs typeface="Times New Roman" panose="02020603050405020304" pitchFamily="18" charset="0"/>
              </a:rPr>
              <a:t>Недооцененный поэт Арсений </a:t>
            </a:r>
            <a:r>
              <a:rPr lang="ru-RU" sz="3600" dirty="0">
                <a:latin typeface="Times New Roman" panose="02020603050405020304" pitchFamily="18" charset="0"/>
                <a:cs typeface="Times New Roman" panose="02020603050405020304" pitchFamily="18" charset="0"/>
              </a:rPr>
              <a:t>Т</a:t>
            </a:r>
            <a:r>
              <a:rPr lang="ru-RU" sz="3600" dirty="0" smtClean="0">
                <a:latin typeface="Times New Roman" panose="02020603050405020304" pitchFamily="18" charset="0"/>
                <a:cs typeface="Times New Roman" panose="02020603050405020304" pitchFamily="18" charset="0"/>
              </a:rPr>
              <a:t>арковский</a:t>
            </a:r>
            <a:endParaRPr lang="ru-RU" sz="3600" dirty="0">
              <a:latin typeface="Times New Roman" panose="02020603050405020304" pitchFamily="18" charset="0"/>
              <a:cs typeface="Times New Roman" panose="02020603050405020304" pitchFamily="18" charset="0"/>
            </a:endParaRPr>
          </a:p>
        </p:txBody>
      </p:sp>
      <p:pic>
        <p:nvPicPr>
          <p:cNvPr id="1030" name="Picture 6" descr="https://pp.userapi.com/c617831/v617831950/1c18/56-NccFUp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1515818"/>
            <a:ext cx="3181742" cy="47407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300192" y="6256615"/>
            <a:ext cx="2843808" cy="600164"/>
          </a:xfrm>
          <a:prstGeom prst="rect">
            <a:avLst/>
          </a:prstGeom>
          <a:noFill/>
        </p:spPr>
        <p:txBody>
          <a:bodyPr wrap="square" rtlCol="0">
            <a:spAutoFit/>
          </a:bodyPr>
          <a:lstStyle/>
          <a:p>
            <a:r>
              <a:rPr lang="ru-RU" sz="1100" dirty="0" smtClean="0">
                <a:latin typeface="Times New Roman" panose="02020603050405020304" pitchFamily="18" charset="0"/>
                <a:cs typeface="Times New Roman" panose="02020603050405020304" pitchFamily="18" charset="0"/>
              </a:rPr>
              <a:t>Консультант – Каменева </a:t>
            </a:r>
            <a:r>
              <a:rPr lang="ru-RU" sz="1100" dirty="0">
                <a:latin typeface="Times New Roman" panose="02020603050405020304" pitchFamily="18" charset="0"/>
                <a:cs typeface="Times New Roman" panose="02020603050405020304" pitchFamily="18" charset="0"/>
              </a:rPr>
              <a:t>К</a:t>
            </a:r>
            <a:r>
              <a:rPr lang="ru-RU" sz="1100" dirty="0" smtClean="0">
                <a:latin typeface="Times New Roman" panose="02020603050405020304" pitchFamily="18" charset="0"/>
                <a:cs typeface="Times New Roman" panose="02020603050405020304" pitchFamily="18" charset="0"/>
              </a:rPr>
              <a:t>ира Дмитриевна, руководитель – Лепко Анастасия, </a:t>
            </a:r>
          </a:p>
          <a:p>
            <a:r>
              <a:rPr lang="ru-RU" sz="1100" dirty="0" smtClean="0">
                <a:latin typeface="Times New Roman" panose="02020603050405020304" pitchFamily="18" charset="0"/>
                <a:cs typeface="Times New Roman" panose="02020603050405020304" pitchFamily="18" charset="0"/>
              </a:rPr>
              <a:t>участник – Корчагина Александра.</a:t>
            </a:r>
            <a:endParaRPr lang="ru-RU"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22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latin typeface="Times New Roman" panose="02020603050405020304" pitchFamily="18" charset="0"/>
                <a:cs typeface="Times New Roman" panose="02020603050405020304" pitchFamily="18" charset="0"/>
              </a:rPr>
              <a:t>Аннотация проекта</a:t>
            </a:r>
            <a:endParaRPr lang="ru-RU"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95536" y="1628800"/>
            <a:ext cx="8460432" cy="3970318"/>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Арсений Тарковский – великий  поэт ХХ века, посмертно признанный последним поэтом Серебряного века. Главное отличие его стихов от произведений современников и большинства представителей «шестидесятников»  – обращение не к массовой аудитории, его стихи говорили с человеком с глазу на глаз. Говорили о Боге, Времени, Вселенной, проблемах Мироздания. Несмотря на многочисленные заслуги, его творчество осталось в тени социально направленных поэтов и было не принято властями и не понято современниками. Его первый поэтический сборник был издан, когда поэту было 55 лет. "Кто прочитал его стихи хоть однажды, тот обожжен его словами до глубины души. Те, кто его полюбили, полюбили навсегда" говорят о нем современные литературные критики, писатели и поэты.</a:t>
            </a:r>
          </a:p>
          <a:p>
            <a:r>
              <a:rPr lang="ru-RU" dirty="0" smtClean="0">
                <a:latin typeface="Times New Roman" panose="02020603050405020304" pitchFamily="18" charset="0"/>
                <a:cs typeface="Times New Roman" panose="02020603050405020304" pitchFamily="18" charset="0"/>
              </a:rPr>
              <a:t>Актуальность: В своих произведениях Арсений </a:t>
            </a:r>
            <a:r>
              <a:rPr lang="ru-RU" dirty="0" err="1" smtClean="0">
                <a:latin typeface="Times New Roman" panose="02020603050405020304" pitchFamily="18" charset="0"/>
                <a:cs typeface="Times New Roman" panose="02020603050405020304" pitchFamily="18" charset="0"/>
              </a:rPr>
              <a:t>Таркосвкий</a:t>
            </a:r>
            <a:r>
              <a:rPr lang="ru-RU" dirty="0" smtClean="0">
                <a:latin typeface="Times New Roman" panose="02020603050405020304" pitchFamily="18" charset="0"/>
                <a:cs typeface="Times New Roman" panose="02020603050405020304" pitchFamily="18" charset="0"/>
              </a:rPr>
              <a:t> поднимает глобальные и вечные проблемы, которые помогают людям лучше понять самих себя.</a:t>
            </a:r>
          </a:p>
          <a:p>
            <a:r>
              <a:rPr lang="ru-RU" dirty="0" smtClean="0">
                <a:latin typeface="Times New Roman" panose="02020603050405020304" pitchFamily="18" charset="0"/>
                <a:cs typeface="Times New Roman" panose="02020603050405020304" pitchFamily="18" charset="0"/>
              </a:rPr>
              <a:t>Критерии </a:t>
            </a:r>
            <a:r>
              <a:rPr lang="ru-RU" dirty="0">
                <a:latin typeface="Times New Roman" panose="02020603050405020304" pitchFamily="18" charset="0"/>
                <a:cs typeface="Times New Roman" panose="02020603050405020304" pitchFamily="18" charset="0"/>
              </a:rPr>
              <a:t>э</a:t>
            </a:r>
            <a:r>
              <a:rPr lang="ru-RU" dirty="0" smtClean="0">
                <a:latin typeface="Times New Roman" panose="02020603050405020304" pitchFamily="18" charset="0"/>
                <a:cs typeface="Times New Roman" panose="02020603050405020304" pitchFamily="18" charset="0"/>
              </a:rPr>
              <a:t>ффективности: рецензия эксперта Е.Ю. </a:t>
            </a:r>
            <a:r>
              <a:rPr lang="ru-RU" dirty="0" err="1" smtClean="0">
                <a:latin typeface="Times New Roman" panose="02020603050405020304" pitchFamily="18" charset="0"/>
                <a:cs typeface="Times New Roman" panose="02020603050405020304" pitchFamily="18" charset="0"/>
              </a:rPr>
              <a:t>Долотовой</a:t>
            </a:r>
            <a:r>
              <a:rPr lang="ru-RU" dirty="0" smtClean="0">
                <a:latin typeface="Times New Roman" panose="02020603050405020304" pitchFamily="18" charset="0"/>
                <a:cs typeface="Times New Roman" panose="02020603050405020304" pitchFamily="18" charset="0"/>
              </a:rPr>
              <a:t>, анкеты 11-ти </a:t>
            </a:r>
            <a:r>
              <a:rPr lang="ru-RU" dirty="0" err="1" smtClean="0">
                <a:latin typeface="Times New Roman" panose="02020603050405020304" pitchFamily="18" charset="0"/>
                <a:cs typeface="Times New Roman" panose="02020603050405020304" pitchFamily="18" charset="0"/>
              </a:rPr>
              <a:t>классников</a:t>
            </a:r>
            <a:r>
              <a:rPr lang="ru-RU" dirty="0" smtClean="0">
                <a:latin typeface="Times New Roman" panose="02020603050405020304" pitchFamily="18" charset="0"/>
                <a:cs typeface="Times New Roman" panose="02020603050405020304" pitchFamily="18" charset="0"/>
              </a:rPr>
              <a:t>, заполненные после проведения урока.</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9152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latin typeface="Times New Roman" panose="02020603050405020304" pitchFamily="18" charset="0"/>
                <a:cs typeface="Times New Roman" panose="02020603050405020304" pitchFamily="18" charset="0"/>
              </a:rPr>
              <a:t>Актуальность проекта</a:t>
            </a:r>
            <a:endParaRPr lang="ru-RU"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827584" y="1616384"/>
            <a:ext cx="7920880" cy="646331"/>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В своих произведениях Арсений Тарковский поднимает глобальные и вечные проблемы, которые помогают людям лучше понять самих себя.</a:t>
            </a:r>
          </a:p>
        </p:txBody>
      </p:sp>
      <p:sp>
        <p:nvSpPr>
          <p:cNvPr id="5" name="TextBox 4"/>
          <p:cNvSpPr txBox="1"/>
          <p:nvPr/>
        </p:nvSpPr>
        <p:spPr>
          <a:xfrm>
            <a:off x="163690" y="3032085"/>
            <a:ext cx="8964488" cy="646331"/>
          </a:xfrm>
          <a:prstGeom prst="rect">
            <a:avLst/>
          </a:prstGeom>
          <a:noFill/>
        </p:spPr>
        <p:txBody>
          <a:bodyPr wrap="square" rtlCol="0">
            <a:spAutoFit/>
          </a:bodyPr>
          <a:lstStyle/>
          <a:p>
            <a:pPr algn="ctr"/>
            <a:r>
              <a:rPr lang="ru-RU" sz="3600" dirty="0" smtClean="0">
                <a:latin typeface="Times New Roman" panose="02020603050405020304" pitchFamily="18" charset="0"/>
                <a:cs typeface="Times New Roman" panose="02020603050405020304" pitchFamily="18" charset="0"/>
              </a:rPr>
              <a:t>Проблема проекта</a:t>
            </a:r>
            <a:endParaRPr lang="ru-RU"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18523" y="4149080"/>
            <a:ext cx="7920880" cy="1200329"/>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Творчество Арсения Александровича не проходят в школе, поэтому большинство людей знают его только потому, что стихи звучат в «Зеркале» - фильме его сына Андрея Тарковского. Мало кто знает, насколько глубок Тарковский и как поэт, и как человек.</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30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latin typeface="Times New Roman" panose="02020603050405020304" pitchFamily="18" charset="0"/>
                <a:cs typeface="Times New Roman" panose="02020603050405020304" pitchFamily="18" charset="0"/>
              </a:rPr>
              <a:t>Цель проекта</a:t>
            </a:r>
            <a:endParaRPr lang="ru-RU"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01147" y="1752016"/>
            <a:ext cx="8208912" cy="646331"/>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Дать представление о творчестве и личности Арсения Тарковского и показать его место в литературном процессе ХХ века</a:t>
            </a:r>
            <a:r>
              <a:rPr lang="ru-RU" dirty="0" smtClean="0"/>
              <a:t>.</a:t>
            </a:r>
          </a:p>
        </p:txBody>
      </p:sp>
      <p:sp>
        <p:nvSpPr>
          <p:cNvPr id="6" name="TextBox 5"/>
          <p:cNvSpPr txBox="1"/>
          <p:nvPr/>
        </p:nvSpPr>
        <p:spPr>
          <a:xfrm>
            <a:off x="468625" y="2924944"/>
            <a:ext cx="7887277" cy="646331"/>
          </a:xfrm>
          <a:prstGeom prst="rect">
            <a:avLst/>
          </a:prstGeom>
          <a:noFill/>
        </p:spPr>
        <p:txBody>
          <a:bodyPr wrap="square" rtlCol="0">
            <a:spAutoFit/>
          </a:bodyPr>
          <a:lstStyle/>
          <a:p>
            <a:pPr algn="ctr"/>
            <a:r>
              <a:rPr lang="ru-RU" sz="3600" dirty="0" smtClean="0">
                <a:latin typeface="Times New Roman" panose="02020603050405020304" pitchFamily="18" charset="0"/>
                <a:cs typeface="Times New Roman" panose="02020603050405020304" pitchFamily="18" charset="0"/>
              </a:rPr>
              <a:t>Продукты проекта: </a:t>
            </a:r>
            <a:endParaRPr lang="ru-RU" sz="36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68625" y="3933056"/>
            <a:ext cx="7343735" cy="923330"/>
          </a:xfrm>
          <a:prstGeom prst="rect">
            <a:avLst/>
          </a:prstGeom>
          <a:noFill/>
        </p:spPr>
        <p:txBody>
          <a:bodyPr wrap="square" rtlCol="0">
            <a:spAutoFit/>
          </a:bodyPr>
          <a:lstStyle/>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Текст к уроку 21.12. у 11-ти </a:t>
            </a:r>
            <a:r>
              <a:rPr lang="ru-RU" dirty="0" err="1" smtClean="0">
                <a:latin typeface="Times New Roman" panose="02020603050405020304" pitchFamily="18" charset="0"/>
                <a:cs typeface="Times New Roman" panose="02020603050405020304" pitchFamily="18" charset="0"/>
              </a:rPr>
              <a:t>классников</a:t>
            </a:r>
            <a:r>
              <a:rPr lang="ru-RU" dirty="0" smtClean="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ru-RU" dirty="0" err="1" smtClean="0">
                <a:latin typeface="Times New Roman" panose="02020603050405020304" pitchFamily="18" charset="0"/>
                <a:cs typeface="Times New Roman" panose="02020603050405020304" pitchFamily="18" charset="0"/>
              </a:rPr>
              <a:t>Самоиздат</a:t>
            </a:r>
            <a:r>
              <a:rPr lang="ru-RU" dirty="0" smtClean="0">
                <a:latin typeface="Times New Roman" panose="02020603050405020304" pitchFamily="18" charset="0"/>
                <a:cs typeface="Times New Roman" panose="02020603050405020304" pitchFamily="18" charset="0"/>
              </a:rPr>
              <a:t> стихотворений Арсения Тарковского.</a:t>
            </a:r>
          </a:p>
          <a:p>
            <a:pPr marL="285750" indent="-285750">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Стенд.</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5241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1143000"/>
          </a:xfrm>
        </p:spPr>
        <p:txBody>
          <a:bodyPr>
            <a:normAutofit/>
          </a:bodyPr>
          <a:lstStyle/>
          <a:p>
            <a:r>
              <a:rPr lang="ru-RU" sz="3600" dirty="0" smtClean="0">
                <a:latin typeface="Times New Roman" panose="02020603050405020304" pitchFamily="18" charset="0"/>
                <a:cs typeface="Times New Roman" panose="02020603050405020304" pitchFamily="18" charset="0"/>
              </a:rPr>
              <a:t>Критерии эффективности:</a:t>
            </a:r>
            <a:endParaRPr lang="ru-RU" sz="3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67544" y="1556792"/>
            <a:ext cx="7848872" cy="646331"/>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Р</a:t>
            </a:r>
            <a:r>
              <a:rPr lang="ru-RU" dirty="0" smtClean="0">
                <a:latin typeface="Times New Roman" panose="02020603050405020304" pitchFamily="18" charset="0"/>
                <a:cs typeface="Times New Roman" panose="02020603050405020304" pitchFamily="18" charset="0"/>
              </a:rPr>
              <a:t>ецензия эксперта Е.Ю. </a:t>
            </a:r>
            <a:r>
              <a:rPr lang="ru-RU" dirty="0" err="1" smtClean="0">
                <a:latin typeface="Times New Roman" panose="02020603050405020304" pitchFamily="18" charset="0"/>
                <a:cs typeface="Times New Roman" panose="02020603050405020304" pitchFamily="18" charset="0"/>
              </a:rPr>
              <a:t>Долотовой</a:t>
            </a:r>
            <a:r>
              <a:rPr lang="ru-RU" dirty="0" smtClean="0">
                <a:latin typeface="Times New Roman" panose="02020603050405020304" pitchFamily="18" charset="0"/>
                <a:cs typeface="Times New Roman" panose="02020603050405020304" pitchFamily="18" charset="0"/>
              </a:rPr>
              <a:t>, анкеты 11-ти </a:t>
            </a:r>
            <a:r>
              <a:rPr lang="ru-RU" dirty="0" err="1" smtClean="0">
                <a:latin typeface="Times New Roman" panose="02020603050405020304" pitchFamily="18" charset="0"/>
                <a:cs typeface="Times New Roman" panose="02020603050405020304" pitchFamily="18" charset="0"/>
              </a:rPr>
              <a:t>классников</a:t>
            </a:r>
            <a:r>
              <a:rPr lang="ru-RU" dirty="0" smtClean="0">
                <a:latin typeface="Times New Roman" panose="02020603050405020304" pitchFamily="18" charset="0"/>
                <a:cs typeface="Times New Roman" panose="02020603050405020304" pitchFamily="18" charset="0"/>
              </a:rPr>
              <a:t>, заполненные после проведения урока.</a:t>
            </a:r>
            <a:endParaRPr lang="ru-RU" dirty="0">
              <a:latin typeface="Times New Roman" panose="02020603050405020304" pitchFamily="18" charset="0"/>
              <a:cs typeface="Times New Roman" panose="02020603050405020304" pitchFamily="18" charset="0"/>
            </a:endParaRPr>
          </a:p>
        </p:txBody>
      </p:sp>
      <p:sp>
        <p:nvSpPr>
          <p:cNvPr id="5" name="TextBox 4"/>
          <p:cNvSpPr txBox="1"/>
          <p:nvPr/>
        </p:nvSpPr>
        <p:spPr>
          <a:xfrm>
            <a:off x="647564" y="2395017"/>
            <a:ext cx="7128792" cy="646331"/>
          </a:xfrm>
          <a:prstGeom prst="rect">
            <a:avLst/>
          </a:prstGeom>
          <a:noFill/>
        </p:spPr>
        <p:txBody>
          <a:bodyPr wrap="square" rtlCol="0">
            <a:spAutoFit/>
          </a:bodyPr>
          <a:lstStyle/>
          <a:p>
            <a:pPr algn="ctr"/>
            <a:r>
              <a:rPr lang="ru-RU" sz="3600" dirty="0" smtClean="0">
                <a:latin typeface="Times New Roman" panose="02020603050405020304" pitchFamily="18" charset="0"/>
                <a:cs typeface="Times New Roman" panose="02020603050405020304" pitchFamily="18" charset="0"/>
              </a:rPr>
              <a:t>Итоги: </a:t>
            </a:r>
            <a:endParaRPr lang="ru-RU" sz="36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95536" y="3356992"/>
            <a:ext cx="8064896" cy="1477328"/>
          </a:xfrm>
          <a:prstGeom prst="rect">
            <a:avLst/>
          </a:prstGeom>
          <a:noFill/>
        </p:spPr>
        <p:txBody>
          <a:bodyPr wrap="square" rtlCol="0">
            <a:spAutoFit/>
          </a:bodyPr>
          <a:lstStyle/>
          <a:p>
            <a:r>
              <a:rPr lang="ru-RU" dirty="0" smtClean="0">
                <a:latin typeface="Times New Roman" panose="02020603050405020304" pitchFamily="18" charset="0"/>
                <a:cs typeface="Times New Roman" panose="02020603050405020304" pitchFamily="18" charset="0"/>
              </a:rPr>
              <a:t>Высокая оценка проекта от эксперта учителя МХК Е.Ю. </a:t>
            </a:r>
            <a:r>
              <a:rPr lang="ru-RU" dirty="0" err="1" smtClean="0">
                <a:latin typeface="Times New Roman" panose="02020603050405020304" pitchFamily="18" charset="0"/>
                <a:cs typeface="Times New Roman" panose="02020603050405020304" pitchFamily="18" charset="0"/>
              </a:rPr>
              <a:t>Долотой</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Средняя оценка проведенного урока 11-ти </a:t>
            </a:r>
            <a:r>
              <a:rPr lang="ru-RU" dirty="0" err="1" smtClean="0">
                <a:latin typeface="Times New Roman" panose="02020603050405020304" pitchFamily="18" charset="0"/>
                <a:cs typeface="Times New Roman" panose="02020603050405020304" pitchFamily="18" charset="0"/>
              </a:rPr>
              <a:t>классниками</a:t>
            </a:r>
            <a:r>
              <a:rPr lang="ru-RU" dirty="0" smtClean="0">
                <a:latin typeface="Times New Roman" panose="02020603050405020304" pitchFamily="18" charset="0"/>
                <a:cs typeface="Times New Roman" panose="02020603050405020304" pitchFamily="18" charset="0"/>
              </a:rPr>
              <a:t>. Ученикам понравился материал, буклет и прочтение стихотворений. Не понравилось монотонное чтение текста с листа, зажатость и не взаимодействие с аудиторией. Следовательно, наша работа выполнена не на 5, а на 4.</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35195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371</Words>
  <Application>Microsoft Office PowerPoint</Application>
  <PresentationFormat>Экран (4:3)</PresentationFormat>
  <Paragraphs>22</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Недооцененный поэт Арсений Тарковский</vt:lpstr>
      <vt:lpstr>Аннотация проекта</vt:lpstr>
      <vt:lpstr>Актуальность проекта</vt:lpstr>
      <vt:lpstr>Цель проекта</vt:lpstr>
      <vt:lpstr>Критерии эффективности: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Недооцененный поэт Арсений Тарковский</dc:title>
  <dc:creator>Ученик</dc:creator>
  <cp:lastModifiedBy>Ученик</cp:lastModifiedBy>
  <cp:revision>3</cp:revision>
  <dcterms:created xsi:type="dcterms:W3CDTF">2017-12-21T10:28:14Z</dcterms:created>
  <dcterms:modified xsi:type="dcterms:W3CDTF">2017-12-21T11:02:38Z</dcterms:modified>
</cp:coreProperties>
</file>