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60" r:id="rId4"/>
    <p:sldId id="264" r:id="rId5"/>
    <p:sldId id="266" r:id="rId6"/>
    <p:sldId id="270" r:id="rId7"/>
    <p:sldId id="265" r:id="rId8"/>
    <p:sldId id="269" r:id="rId9"/>
    <p:sldId id="267" r:id="rId10"/>
    <p:sldId id="268" r:id="rId11"/>
    <p:sldId id="271" r:id="rId12"/>
    <p:sldId id="273" r:id="rId13"/>
    <p:sldId id="272" r:id="rId14"/>
    <p:sldId id="258" r:id="rId15"/>
    <p:sldId id="25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591" autoAdjust="0"/>
  </p:normalViewPr>
  <p:slideViewPr>
    <p:cSldViewPr>
      <p:cViewPr varScale="1">
        <p:scale>
          <a:sx n="83" d="100"/>
          <a:sy n="83" d="100"/>
        </p:scale>
        <p:origin x="-6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E1A9C-DC19-4B06-94B3-1CF3201F900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515F-318E-4662-9160-4C62B917D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515F-318E-4662-9160-4C62B917DBD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515F-318E-4662-9160-4C62B917DB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A02703-187C-40C2-BD80-38F7B8315073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D789E61-12C3-4458-9BD5-F1EDD3271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915816" y="1052736"/>
            <a:ext cx="31683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Обучение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915816" y="2636912"/>
            <a:ext cx="31683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тест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4365104"/>
            <a:ext cx="31683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esktop\step6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5544616" cy="41495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836713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iPhone</a:t>
            </a:r>
            <a:r>
              <a:rPr lang="ru-RU" dirty="0" smtClean="0"/>
              <a:t> 4S обеспечивает время работы в режиме разговора до 8 часов в сетях 3G, до 14 часов в сетях 2G (GSM) и до 200 часов в режиме ожидания.</a:t>
            </a:r>
          </a:p>
          <a:p>
            <a:r>
              <a:rPr lang="ru-RU" dirty="0" smtClean="0"/>
              <a:t>Емкость: 1430 </a:t>
            </a:r>
            <a:r>
              <a:rPr lang="ru-RU" dirty="0" err="1" smtClean="0"/>
              <a:t>мАч</a:t>
            </a:r>
            <a:endParaRPr lang="ru-RU" dirty="0" smtClean="0"/>
          </a:p>
          <a:p>
            <a:r>
              <a:rPr lang="ru-RU" dirty="0" smtClean="0"/>
              <a:t>Напряжение: 3.7 В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Теперь перед нами системная плата:</a:t>
            </a:r>
          </a:p>
          <a:p>
            <a:r>
              <a:rPr lang="ru-RU" dirty="0" smtClean="0"/>
              <a:t> 1)</a:t>
            </a:r>
            <a:r>
              <a:rPr lang="ru-RU" dirty="0" err="1" smtClean="0"/>
              <a:t>Двухъядерный</a:t>
            </a:r>
            <a:r>
              <a:rPr lang="ru-RU" dirty="0" smtClean="0"/>
              <a:t> процессор </a:t>
            </a:r>
            <a:r>
              <a:rPr lang="en-AU" dirty="0" smtClean="0"/>
              <a:t>Apple A5 (</a:t>
            </a:r>
            <a:r>
              <a:rPr lang="ru-RU" dirty="0" smtClean="0"/>
              <a:t>обведен красным)</a:t>
            </a:r>
          </a:p>
          <a:p>
            <a:r>
              <a:rPr lang="ru-RU" dirty="0" smtClean="0"/>
              <a:t>2)Многодиапазонный трансивер </a:t>
            </a:r>
            <a:r>
              <a:rPr lang="en-AU" dirty="0" smtClean="0"/>
              <a:t>Qualcomm RTR8605 (</a:t>
            </a:r>
            <a:r>
              <a:rPr lang="ru-RU" dirty="0" smtClean="0"/>
              <a:t>обведен оранжевым). </a:t>
            </a:r>
          </a:p>
          <a:p>
            <a:r>
              <a:rPr lang="ru-RU" dirty="0" smtClean="0"/>
              <a:t>3)</a:t>
            </a:r>
            <a:r>
              <a:rPr lang="ru-RU" dirty="0" err="1" smtClean="0"/>
              <a:t>Низкочувствительный</a:t>
            </a:r>
            <a:r>
              <a:rPr lang="ru-RU" dirty="0" smtClean="0"/>
              <a:t> усилитель мощности </a:t>
            </a:r>
            <a:r>
              <a:rPr lang="en-AU" dirty="0" smtClean="0"/>
              <a:t>Skyworks 77464-20 </a:t>
            </a:r>
            <a:r>
              <a:rPr lang="ru-RU" dirty="0" smtClean="0"/>
              <a:t>для приложений </a:t>
            </a:r>
            <a:r>
              <a:rPr lang="en-AU" dirty="0" smtClean="0"/>
              <a:t>WCDMA (</a:t>
            </a:r>
            <a:r>
              <a:rPr lang="ru-RU" dirty="0" smtClean="0"/>
              <a:t>обведен желтым)</a:t>
            </a:r>
          </a:p>
          <a:p>
            <a:r>
              <a:rPr lang="ru-RU" dirty="0" smtClean="0"/>
              <a:t>4)Усилитель мощности </a:t>
            </a:r>
            <a:r>
              <a:rPr lang="en-AU" dirty="0" err="1" smtClean="0"/>
              <a:t>Avago</a:t>
            </a:r>
            <a:r>
              <a:rPr lang="en-AU" dirty="0" smtClean="0"/>
              <a:t> ACPM-7181 (</a:t>
            </a:r>
            <a:r>
              <a:rPr lang="ru-RU" dirty="0" smtClean="0"/>
              <a:t>обведен бирюзовым)</a:t>
            </a:r>
          </a:p>
          <a:p>
            <a:r>
              <a:rPr lang="ru-RU" dirty="0" smtClean="0"/>
              <a:t>5)Фильтр на поверхностных акустических волнах (ПАВ) </a:t>
            </a:r>
            <a:r>
              <a:rPr lang="en-AU" dirty="0" err="1" smtClean="0"/>
              <a:t>TriQuint</a:t>
            </a:r>
            <a:r>
              <a:rPr lang="en-AU" dirty="0" smtClean="0"/>
              <a:t> TQM9M9030 (</a:t>
            </a:r>
            <a:r>
              <a:rPr lang="ru-RU" dirty="0" smtClean="0"/>
              <a:t>обведен синим)</a:t>
            </a:r>
          </a:p>
          <a:p>
            <a:r>
              <a:rPr lang="ru-RU" dirty="0" smtClean="0"/>
              <a:t>6)Модуль </a:t>
            </a:r>
            <a:r>
              <a:rPr lang="en-AU" dirty="0" smtClean="0"/>
              <a:t>PA-Duplexer </a:t>
            </a:r>
            <a:r>
              <a:rPr lang="en-AU" dirty="0" err="1" smtClean="0"/>
              <a:t>TriQuint</a:t>
            </a:r>
            <a:r>
              <a:rPr lang="en-AU" dirty="0" smtClean="0"/>
              <a:t> TQM666052 (</a:t>
            </a:r>
            <a:r>
              <a:rPr lang="ru-RU" dirty="0" smtClean="0"/>
              <a:t>обведен </a:t>
            </a:r>
            <a:r>
              <a:rPr lang="ru-RU" dirty="0" err="1" smtClean="0"/>
              <a:t>розовым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C:\Users\Владимир\Desktop\step9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22231"/>
            <a:ext cx="8653493" cy="383576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55679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dirty="0" smtClean="0"/>
              <a:t>Вытащить слот для </a:t>
            </a:r>
            <a:r>
              <a:rPr lang="en-US" sz="3600" dirty="0" smtClean="0"/>
              <a:t>SIM</a:t>
            </a:r>
            <a:r>
              <a:rPr lang="ru-RU" sz="3600" dirty="0" smtClean="0"/>
              <a:t>-карты</a:t>
            </a:r>
          </a:p>
          <a:p>
            <a:pPr marL="342900" indent="-342900">
              <a:buAutoNum type="arabicParenR"/>
            </a:pPr>
            <a:r>
              <a:rPr lang="ru-RU" sz="3600" dirty="0" smtClean="0"/>
              <a:t>Снять  заднюю панель </a:t>
            </a:r>
          </a:p>
          <a:p>
            <a:pPr marL="342900" indent="-342900">
              <a:buAutoNum type="arabicParenR"/>
            </a:pPr>
            <a:r>
              <a:rPr lang="ru-RU" sz="3600" dirty="0" smtClean="0"/>
              <a:t>Достать  аккумулятор </a:t>
            </a:r>
          </a:p>
          <a:p>
            <a:pPr marL="342900" indent="-342900">
              <a:buAutoNum type="arabicParenR"/>
            </a:pPr>
            <a:r>
              <a:rPr lang="ru-RU" sz="3600" dirty="0" smtClean="0"/>
              <a:t>Снять динамики  </a:t>
            </a:r>
          </a:p>
          <a:p>
            <a:pPr marL="342900" indent="-342900">
              <a:buAutoNum type="arabicParenR"/>
            </a:pPr>
            <a:r>
              <a:rPr lang="ru-RU" sz="3600" dirty="0" smtClean="0"/>
              <a:t>Вытащить  системную плату </a:t>
            </a:r>
          </a:p>
          <a:p>
            <a:pPr marL="342900" indent="-342900">
              <a:buAutoNum type="arabicParenR"/>
            </a:pPr>
            <a:r>
              <a:rPr lang="ru-RU" sz="3600" dirty="0" smtClean="0"/>
              <a:t>Снять  переднюю панель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Владимир\Desktop\фотки на проект\iphone_4s_ifixit_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32048" cy="432048"/>
          </a:xfrm>
          <a:prstGeom prst="rect">
            <a:avLst/>
          </a:prstGeom>
          <a:noFill/>
        </p:spPr>
      </p:pic>
      <p:pic>
        <p:nvPicPr>
          <p:cNvPr id="1037" name="Picture 13" descr="C:\Users\Владимир\Desktop\фотки на проект\step5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6733">
            <a:off x="-371700" y="2354185"/>
            <a:ext cx="3577623" cy="4426289"/>
          </a:xfrm>
          <a:prstGeom prst="rect">
            <a:avLst/>
          </a:prstGeom>
          <a:noFill/>
        </p:spPr>
      </p:pic>
      <p:pic>
        <p:nvPicPr>
          <p:cNvPr id="1030" name="Picture 6" descr="C:\Users\Владимир\Desktop\фотки на проект\iphone_4s_ifixit_1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-1083432"/>
            <a:ext cx="10206185" cy="7941432"/>
          </a:xfrm>
          <a:prstGeom prst="rect">
            <a:avLst/>
          </a:prstGeom>
          <a:noFill/>
        </p:spPr>
      </p:pic>
      <p:pic>
        <p:nvPicPr>
          <p:cNvPr id="1036" name="Picture 12" descr="C:\Users\Владимир\Desktop\фотки на проект\iphone_4s_ifixit_1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3697">
            <a:off x="1373953" y="2653838"/>
            <a:ext cx="2203023" cy="2773685"/>
          </a:xfrm>
          <a:prstGeom prst="rect">
            <a:avLst/>
          </a:prstGeom>
          <a:noFill/>
        </p:spPr>
      </p:pic>
      <p:pic>
        <p:nvPicPr>
          <p:cNvPr id="1035" name="Picture 11" descr="C:\Users\Владимир\Desktop\фотки на проект\iphone_4s_ifixit_1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-1035496"/>
            <a:ext cx="10177131" cy="7632847"/>
          </a:xfrm>
          <a:prstGeom prst="rect">
            <a:avLst/>
          </a:prstGeom>
          <a:noFill/>
        </p:spPr>
      </p:pic>
      <p:pic>
        <p:nvPicPr>
          <p:cNvPr id="1034" name="Picture 10" descr="C:\Users\Владимир\Desktop\фотки на проект\iphone_4s_ifixit_1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9603">
            <a:off x="-3025132" y="242993"/>
            <a:ext cx="10657184" cy="7992888"/>
          </a:xfrm>
          <a:prstGeom prst="rect">
            <a:avLst/>
          </a:prstGeom>
          <a:noFill/>
        </p:spPr>
      </p:pic>
      <p:pic>
        <p:nvPicPr>
          <p:cNvPr id="1032" name="Picture 8" descr="C:\Users\Владимир\Desktop\фотки на проект\614X2NVhuOL._SL1500_1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182414">
            <a:off x="6197203" y="1084250"/>
            <a:ext cx="2419749" cy="394495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59832" y="476672"/>
            <a:ext cx="4474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Наглядный пример</a:t>
            </a:r>
          </a:p>
          <a:p>
            <a:r>
              <a:rPr lang="ru-RU" dirty="0" smtClean="0"/>
              <a:t>Сборки телефона ( в обратную сторону)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6.66667E-6 L 0.21267 0.12615 " pathEditMode="relative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6366 C 0.11927 0.07917 0.24792 0.22246 0.31476 0.19306 C 0.38177 0.16366 0.37882 -0.1669 0.39236 -0.2395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 -0.10741 L 0.20087 -0.128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21354 -0.0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3941 -0.11551 " pathEditMode="relative" ptsTypes="AA">
                                      <p:cBhvr>
                                        <p:cTn id="2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26285 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608" y="188640"/>
            <a:ext cx="7056784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/>
              <a:t>тест</a:t>
            </a:r>
            <a:endParaRPr lang="ru-RU" sz="6000" b="1" i="1" dirty="0"/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467544" y="5805264"/>
            <a:ext cx="864096" cy="7920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611560" y="5949280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059832" y="3284984"/>
            <a:ext cx="316835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Начать тестирование</a:t>
            </a:r>
            <a:endParaRPr lang="ru-RU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1) Что указано на рисунке </a:t>
            </a:r>
            <a:endParaRPr lang="ru-RU" dirty="0"/>
          </a:p>
        </p:txBody>
      </p:sp>
      <p:pic>
        <p:nvPicPr>
          <p:cNvPr id="3" name="Picture 7" descr="C:\Users\Владимир\Desktop\foto_iphone004_full2211x633_thumb500x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2492896"/>
            <a:ext cx="3672408" cy="614661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4499992" y="29969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>
            <a:off x="3779912" y="278092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573016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?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899592" y="458112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Разъем док-станции </a:t>
            </a:r>
            <a:endParaRPr lang="ru-RU" dirty="0"/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3635896" y="458112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Динамики </a:t>
            </a:r>
            <a:endParaRPr lang="ru-RU" dirty="0"/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6444208" y="458112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Разъем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en-US" dirty="0" smtClean="0"/>
              <a:t>SIM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35280" cy="1853952"/>
          </a:xfrm>
        </p:spPr>
        <p:txBody>
          <a:bodyPr/>
          <a:lstStyle/>
          <a:p>
            <a:r>
              <a:rPr lang="ru-RU" sz="4800" dirty="0" smtClean="0">
                <a:solidFill>
                  <a:srgbClr val="00B050"/>
                </a:solidFill>
              </a:rPr>
              <a:t>Верно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5724128" y="5013176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продолжить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Неверно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868144" y="5085184"/>
            <a:ext cx="266429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Вернуться к вопросу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Владимир\Desktop\step9-1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72808" cy="54535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2)Как называется деталь системной платы обведенная красным</a:t>
            </a:r>
            <a:endParaRPr lang="ru-RU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39552" y="544522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батарея</a:t>
            </a:r>
            <a:endParaRPr lang="ru-RU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491880" y="544522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Усилитель мощности </a:t>
            </a:r>
            <a:endParaRPr lang="ru-RU" dirty="0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6444208" y="544522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процессор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35280" cy="1853952"/>
          </a:xfrm>
        </p:spPr>
        <p:txBody>
          <a:bodyPr/>
          <a:lstStyle/>
          <a:p>
            <a:r>
              <a:rPr lang="ru-RU" sz="4800" dirty="0" smtClean="0">
                <a:solidFill>
                  <a:srgbClr val="00B050"/>
                </a:solidFill>
              </a:rPr>
              <a:t>Верно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5724128" y="5013176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продолжить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43608" y="116632"/>
            <a:ext cx="7056784" cy="1346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</a:rPr>
              <a:t>обучение</a:t>
            </a:r>
            <a:endParaRPr lang="ru-RU" sz="6000" dirty="0"/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395536" y="5805264"/>
            <a:ext cx="864096" cy="7920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лево 14">
            <a:hlinkClick r:id="rId3" action="ppaction://hlinksldjump"/>
          </p:cNvPr>
          <p:cNvSpPr/>
          <p:nvPr/>
        </p:nvSpPr>
        <p:spPr>
          <a:xfrm>
            <a:off x="539552" y="5949280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 descr="C:\Users\Владимир\Desktop\614X2NVhuOL._SL1500_1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84784"/>
            <a:ext cx="2926460" cy="5109617"/>
          </a:xfrm>
          <a:prstGeom prst="rect">
            <a:avLst/>
          </a:prstGeom>
          <a:noFill/>
        </p:spPr>
      </p:pic>
      <p:pic>
        <p:nvPicPr>
          <p:cNvPr id="1030" name="Picture 6" descr="C:\Users\Владимир\Desktop\614X2NVhuOL._SL1500_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556792"/>
            <a:ext cx="2752029" cy="4968552"/>
          </a:xfrm>
          <a:prstGeom prst="rect">
            <a:avLst/>
          </a:prstGeom>
          <a:noFill/>
        </p:spPr>
      </p:pic>
      <p:pic>
        <p:nvPicPr>
          <p:cNvPr id="1031" name="Picture 7" descr="C:\Users\Владимир\Desktop\614X2NVhuOL._SL1500_1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1484784"/>
            <a:ext cx="1080120" cy="495016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Неверно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868144" y="5085184"/>
            <a:ext cx="266429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Вернуться к вопросу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ладимир\Desktop\step9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07" y="908720"/>
            <a:ext cx="8653493" cy="38357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2)Многодиапазонный трансивер </a:t>
            </a:r>
            <a:r>
              <a:rPr lang="en-AU" dirty="0" smtClean="0"/>
              <a:t>Qualcomm </a:t>
            </a:r>
            <a:r>
              <a:rPr lang="en-AU" dirty="0" smtClean="0"/>
              <a:t>RTR8605</a:t>
            </a:r>
            <a:r>
              <a:rPr lang="ru-RU" dirty="0" smtClean="0"/>
              <a:t> обведен</a:t>
            </a:r>
            <a:endParaRPr lang="ru-RU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539552" y="544522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синим</a:t>
            </a:r>
            <a:endParaRPr lang="ru-RU" dirty="0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491880" y="544522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оранжевым</a:t>
            </a:r>
            <a:endParaRPr lang="ru-RU" dirty="0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372200" y="544522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желтым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35280" cy="1853952"/>
          </a:xfrm>
        </p:spPr>
        <p:txBody>
          <a:bodyPr/>
          <a:lstStyle/>
          <a:p>
            <a:r>
              <a:rPr lang="ru-RU" sz="4800" dirty="0" smtClean="0">
                <a:solidFill>
                  <a:srgbClr val="00B050"/>
                </a:solidFill>
              </a:rPr>
              <a:t>Верно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5724128" y="5013176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продолжить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Неверно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868144" y="5085184"/>
            <a:ext cx="266429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Вернуться к вопросу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4)Как правильно расположить батарею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123728" y="0"/>
            <a:ext cx="10206185" cy="7941432"/>
            <a:chOff x="-1836712" y="188640"/>
            <a:chExt cx="10206185" cy="7941432"/>
          </a:xfrm>
        </p:grpSpPr>
        <p:pic>
          <p:nvPicPr>
            <p:cNvPr id="8" name="Picture 6" descr="C:\Users\Владимир\Desktop\фотки на проект\iphone_4s_ifixit_10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836712" y="188640"/>
              <a:ext cx="10206185" cy="7941432"/>
            </a:xfrm>
            <a:prstGeom prst="rect">
              <a:avLst/>
            </a:prstGeom>
            <a:noFill/>
          </p:spPr>
        </p:pic>
        <p:pic>
          <p:nvPicPr>
            <p:cNvPr id="1027" name="Picture 3" descr="C:\Users\Владимир\Desktop\фотки на проект\iphone4s_v_1iphone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163388">
              <a:off x="1223135" y="1913214"/>
              <a:ext cx="4737748" cy="4018497"/>
            </a:xfrm>
            <a:prstGeom prst="rect">
              <a:avLst/>
            </a:prstGeom>
            <a:noFill/>
          </p:spPr>
        </p:pic>
      </p:grpSp>
      <p:pic>
        <p:nvPicPr>
          <p:cNvPr id="13" name="Picture 6" descr="C:\Users\Владимир\Desktop\фотки на проект\iphone_4s_ifixit_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188640"/>
            <a:ext cx="10206185" cy="7941432"/>
          </a:xfrm>
          <a:prstGeom prst="rect">
            <a:avLst/>
          </a:prstGeom>
          <a:noFill/>
        </p:spPr>
      </p:pic>
      <p:pic>
        <p:nvPicPr>
          <p:cNvPr id="14" name="Picture 3" descr="C:\Users\Владимир\Desktop\фотки на проект\iphone4s_v_1iphon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3388">
            <a:off x="-289034" y="2993335"/>
            <a:ext cx="4737748" cy="401849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9 -0.06111 L 0.22535 -0.1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имир\Desktop\фотки на проект\614X2NVhuOL._SL1500_1.jpg"/>
          <p:cNvPicPr>
            <a:picLocks noChangeAspect="1" noChangeArrowheads="1"/>
          </p:cNvPicPr>
          <p:nvPr/>
        </p:nvPicPr>
        <p:blipFill>
          <a:blip r:embed="rId2" cstate="print"/>
          <a:srcRect l="43023" t="1525" r="16279"/>
          <a:stretch>
            <a:fillRect/>
          </a:stretch>
        </p:blipFill>
        <p:spPr bwMode="auto">
          <a:xfrm>
            <a:off x="2267744" y="1124744"/>
            <a:ext cx="2520280" cy="4650949"/>
          </a:xfrm>
          <a:prstGeom prst="rect">
            <a:avLst/>
          </a:prstGeom>
          <a:noFill/>
          <a:scene3d>
            <a:camera prst="orthographicFront">
              <a:rot lat="0" lon="21599896" rev="0"/>
            </a:camera>
            <a:lightRig rig="glow" dir="t"/>
          </a:scene3d>
          <a:sp3d prstMaterial="dkEdge"/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907704" y="162880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340768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Фронтальная </a:t>
            </a:r>
          </a:p>
          <a:p>
            <a:r>
              <a:rPr lang="ru-RU" dirty="0" smtClean="0"/>
              <a:t>камера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141277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приёмник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779912" y="162880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907704" y="56612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979712" y="515719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211960" y="836712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0" y="2204864"/>
            <a:ext cx="2267744" cy="6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Переключатель</a:t>
            </a:r>
          </a:p>
          <a:p>
            <a:r>
              <a:rPr lang="ru-RU" dirty="0" smtClean="0"/>
              <a:t>Звонок /бесшумно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475656" y="1772816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1475656" y="2060848"/>
            <a:ext cx="936104" cy="1440160"/>
            <a:chOff x="1115616" y="2060848"/>
            <a:chExt cx="1296144" cy="1440160"/>
          </a:xfrm>
        </p:grpSpPr>
        <p:sp>
          <p:nvSpPr>
            <p:cNvPr id="30" name="Левая фигурная скобка 29"/>
            <p:cNvSpPr/>
            <p:nvPr/>
          </p:nvSpPr>
          <p:spPr>
            <a:xfrm>
              <a:off x="2267744" y="2060848"/>
              <a:ext cx="144016" cy="57606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5" name="Скругленная соединительная линия 44"/>
            <p:cNvCxnSpPr/>
            <p:nvPr/>
          </p:nvCxnSpPr>
          <p:spPr>
            <a:xfrm rot="5400000">
              <a:off x="1115616" y="2348880"/>
              <a:ext cx="1152128" cy="1152128"/>
            </a:xfrm>
            <a:prstGeom prst="curvedConnector3">
              <a:avLst>
                <a:gd name="adj1" fmla="val 9936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51520" y="3140968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Кнопки громкости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827584" y="551723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Кнопка «</a:t>
            </a:r>
            <a:r>
              <a:rPr lang="en-US" dirty="0" smtClean="0"/>
              <a:t>Home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5508104" y="620688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Кнопка </a:t>
            </a:r>
            <a:r>
              <a:rPr lang="ru-RU" dirty="0" err="1" smtClean="0"/>
              <a:t>вкл</a:t>
            </a:r>
            <a:r>
              <a:rPr lang="ru-RU" dirty="0" smtClean="0"/>
              <a:t>./выкл.</a:t>
            </a:r>
            <a:endParaRPr lang="ru-RU" dirty="0"/>
          </a:p>
        </p:txBody>
      </p:sp>
      <p:pic>
        <p:nvPicPr>
          <p:cNvPr id="2055" name="Picture 7" descr="C:\Users\Владимир\Desktop\foto_iphone004_full2211x633_thumb500x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08920"/>
            <a:ext cx="2448272" cy="409774"/>
          </a:xfrm>
          <a:prstGeom prst="rect">
            <a:avLst/>
          </a:prstGeom>
          <a:noFill/>
        </p:spPr>
      </p:pic>
      <p:pic>
        <p:nvPicPr>
          <p:cNvPr id="2056" name="Picture 8" descr="C:\Users\Владимир\Desktop\foto_iphone006_full2109x621_thumb500x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97152"/>
            <a:ext cx="2520279" cy="426263"/>
          </a:xfrm>
          <a:prstGeom prst="rect">
            <a:avLst/>
          </a:prstGeom>
          <a:noFill/>
        </p:spPr>
      </p:pic>
      <p:cxnSp>
        <p:nvCxnSpPr>
          <p:cNvPr id="58" name="Прямая со стрелкой 57"/>
          <p:cNvCxnSpPr/>
          <p:nvPr/>
        </p:nvCxnSpPr>
        <p:spPr>
          <a:xfrm flipV="1">
            <a:off x="7956376" y="2204864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596336" y="191683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динамик</a:t>
            </a:r>
            <a:endParaRPr lang="ru-RU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092280" y="292494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12160" y="3861048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Разъем док-станции</a:t>
            </a:r>
            <a:endParaRPr lang="ru-RU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6228184" y="2204864"/>
            <a:ext cx="18722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6156176" y="5085184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7668344" y="5085184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4355976" y="5805264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Кнопка </a:t>
            </a:r>
            <a:r>
              <a:rPr lang="ru-RU" dirty="0" err="1" smtClean="0"/>
              <a:t>вкл</a:t>
            </a:r>
            <a:r>
              <a:rPr lang="ru-RU" dirty="0" smtClean="0"/>
              <a:t>./выкл.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6516216" y="5733256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Разъем для наушников (</a:t>
            </a:r>
            <a:r>
              <a:rPr lang="en-US" dirty="0" smtClean="0"/>
              <a:t>mini-jack)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5" name="Овал 74">
            <a:hlinkClick r:id="rId5" action="ppaction://hlinksldjump"/>
          </p:cNvPr>
          <p:cNvSpPr/>
          <p:nvPr/>
        </p:nvSpPr>
        <p:spPr>
          <a:xfrm>
            <a:off x="395536" y="5805264"/>
            <a:ext cx="864096" cy="7920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лево 75">
            <a:hlinkClick r:id="rId5" action="ppaction://hlinksldjump"/>
          </p:cNvPr>
          <p:cNvSpPr/>
          <p:nvPr/>
        </p:nvSpPr>
        <p:spPr>
          <a:xfrm>
            <a:off x="539552" y="5949280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41" grpId="0"/>
      <p:bldP spid="52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Владимир\Desktop\614X2NVhuOL._SL15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2752029" cy="4968552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971600" y="1556792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187624" y="1628800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187624" y="2636912"/>
            <a:ext cx="151216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844824"/>
            <a:ext cx="13316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Задняя камера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78092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фонарик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4509120"/>
            <a:ext cx="105990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логотип</a:t>
            </a:r>
            <a:endParaRPr lang="ru-RU" dirty="0"/>
          </a:p>
        </p:txBody>
      </p:sp>
      <p:pic>
        <p:nvPicPr>
          <p:cNvPr id="3075" name="Picture 3" descr="C:\Users\Владимир\Desktop\foto_iphone003_full1200x184_thumb500x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124744"/>
            <a:ext cx="432048" cy="4942208"/>
          </a:xfrm>
          <a:prstGeom prst="rect">
            <a:avLst/>
          </a:prstGeom>
          <a:noFill/>
        </p:spPr>
      </p:pic>
      <p:pic>
        <p:nvPicPr>
          <p:cNvPr id="14" name="Picture 7" descr="C:\Users\Владимир\Desktop\614X2NVhuOL._SL1500_1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908720"/>
            <a:ext cx="1152128" cy="528017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627784" y="6309320"/>
            <a:ext cx="26452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Разъем для </a:t>
            </a:r>
            <a:r>
              <a:rPr lang="en-US" dirty="0" smtClean="0">
                <a:hlinkClick r:id="rId7" action="ppaction://hlinksldjump"/>
              </a:rPr>
              <a:t>SIM-</a:t>
            </a:r>
            <a:r>
              <a:rPr lang="ru-RU" dirty="0" smtClean="0">
                <a:hlinkClick r:id="rId7" action="ppaction://hlinksldjump"/>
              </a:rPr>
              <a:t>карты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860032" y="3140968"/>
            <a:ext cx="792088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300192" y="2132856"/>
            <a:ext cx="1008112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300192" y="2636912"/>
            <a:ext cx="115212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36096" y="630932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Кнопки громкости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596336" y="162880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5400000">
            <a:off x="6016806" y="313632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Переключатель звонок /бесшумно </a:t>
            </a:r>
            <a:endParaRPr lang="ru-RU" dirty="0"/>
          </a:p>
        </p:txBody>
      </p:sp>
      <p:sp>
        <p:nvSpPr>
          <p:cNvPr id="29" name="Овал 28">
            <a:hlinkClick r:id="rId8" action="ppaction://hlinksldjump"/>
          </p:cNvPr>
          <p:cNvSpPr/>
          <p:nvPr/>
        </p:nvSpPr>
        <p:spPr>
          <a:xfrm>
            <a:off x="395536" y="5805264"/>
            <a:ext cx="864096" cy="7920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>
            <a:hlinkClick r:id="rId8" action="ppaction://hlinksldjump"/>
          </p:cNvPr>
          <p:cNvSpPr/>
          <p:nvPr/>
        </p:nvSpPr>
        <p:spPr>
          <a:xfrm>
            <a:off x="539552" y="5949280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ste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200800" cy="53889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15616" y="548681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iPhone</a:t>
            </a:r>
            <a:r>
              <a:rPr lang="en-US" sz="4000" dirty="0" smtClean="0"/>
              <a:t>  4S </a:t>
            </a:r>
            <a:r>
              <a:rPr lang="ru-RU" sz="4000" dirty="0" smtClean="0"/>
              <a:t>(внутреннее устройство)</a:t>
            </a:r>
            <a:endParaRPr lang="ru-RU" sz="4000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 rot="19963833">
            <a:off x="6399076" y="1722282"/>
            <a:ext cx="1030888" cy="25676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фотки на проект\iphone_4s_ifixit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 rot="19963833">
            <a:off x="5148957" y="2002747"/>
            <a:ext cx="825915" cy="19960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5085184"/>
            <a:ext cx="2736304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 rot="3637254">
            <a:off x="5844763" y="1947434"/>
            <a:ext cx="504056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step7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413375" cy="40592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5" y="1124744"/>
            <a:ext cx="554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8-мегапиксельная камера с тыльной стороны (с возможностью съемки видео 1080p)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4766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Камера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фотки на проект\iphone_4s_ifixit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68960"/>
            <a:ext cx="3419872" cy="26534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352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Размер процессора A5 16,7х14,3 мм больше чем его предшественник A4 14,1х14,1 мм. Процессор для </a:t>
            </a:r>
            <a:r>
              <a:rPr lang="ru-RU" sz="1600" dirty="0" err="1" smtClean="0"/>
              <a:t>Айфона</a:t>
            </a:r>
            <a:r>
              <a:rPr lang="ru-RU" sz="1600" dirty="0" smtClean="0"/>
              <a:t> 4s использует два ядра ARM </a:t>
            </a:r>
            <a:r>
              <a:rPr lang="ru-RU" sz="1600" dirty="0" err="1" smtClean="0"/>
              <a:t>Cortex</a:t>
            </a:r>
            <a:r>
              <a:rPr lang="ru-RU" sz="1600" dirty="0" smtClean="0"/>
              <a:t> A9.</a:t>
            </a:r>
          </a:p>
          <a:p>
            <a:r>
              <a:rPr lang="ru-RU" sz="1600" dirty="0" smtClean="0"/>
              <a:t>Процессор A5 может менять частоты ядер в зависимости от применяемых приложений. Это обеспечивает увеличение скорости работы смартфона. Что для телефона большой плюс. Частота</a:t>
            </a:r>
            <a:r>
              <a:rPr lang="en-US" sz="1600" dirty="0" smtClean="0"/>
              <a:t> </a:t>
            </a:r>
            <a:r>
              <a:rPr lang="ru-RU" sz="1600" dirty="0" smtClean="0"/>
              <a:t>процессора  составляет 894 МГц.</a:t>
            </a:r>
          </a:p>
          <a:p>
            <a:endParaRPr lang="ru-RU" dirty="0"/>
          </a:p>
        </p:txBody>
      </p:sp>
      <p:pic>
        <p:nvPicPr>
          <p:cNvPr id="1027" name="Picture 3" descr="C:\Users\Владимир\Desktop\step9-1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5904656" cy="4427626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971600" y="4077072"/>
            <a:ext cx="2880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555776" y="3356992"/>
            <a:ext cx="2880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563888" y="4293096"/>
            <a:ext cx="93610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6660232" y="3933056"/>
            <a:ext cx="1296144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403648" y="4725144"/>
            <a:ext cx="360040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1403648" y="4149080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 flipH="1">
            <a:off x="1475656" y="4437112"/>
            <a:ext cx="21602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1115616" y="4725144"/>
            <a:ext cx="21602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1331640" y="2348880"/>
            <a:ext cx="201622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системная плата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763688" y="299695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iphone-4s-user-manual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4824536" cy="51163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764704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Разъем под </a:t>
            </a:r>
            <a:r>
              <a:rPr lang="en-US" dirty="0" smtClean="0"/>
              <a:t>SIM</a:t>
            </a:r>
            <a:r>
              <a:rPr lang="ru-RU" dirty="0" smtClean="0"/>
              <a:t>-карту ( </a:t>
            </a:r>
            <a:r>
              <a:rPr lang="en-US" dirty="0" smtClean="0"/>
              <a:t>mini</a:t>
            </a:r>
            <a:r>
              <a:rPr lang="ru-RU" dirty="0" smtClean="0"/>
              <a:t> </a:t>
            </a:r>
            <a:r>
              <a:rPr lang="en-US" dirty="0" smtClean="0"/>
              <a:t>-SIM)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1240</TotalTime>
  <Words>325</Words>
  <Application>Microsoft Office PowerPoint</Application>
  <PresentationFormat>Экран (4:3)</PresentationFormat>
  <Paragraphs>76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1) Что указано на рисунке </vt:lpstr>
      <vt:lpstr>Верно </vt:lpstr>
      <vt:lpstr>Неверно</vt:lpstr>
      <vt:lpstr>2)Как называется деталь системной платы обведенная красным</vt:lpstr>
      <vt:lpstr>Верно </vt:lpstr>
      <vt:lpstr>Неверно</vt:lpstr>
      <vt:lpstr>2)Многодиапазонный трансивер Qualcomm RTR8605 обведен</vt:lpstr>
      <vt:lpstr>Верно </vt:lpstr>
      <vt:lpstr>Неверно</vt:lpstr>
      <vt:lpstr>4)Как правильно расположить батарею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13</cp:revision>
  <dcterms:created xsi:type="dcterms:W3CDTF">2017-10-22T11:11:05Z</dcterms:created>
  <dcterms:modified xsi:type="dcterms:W3CDTF">2017-12-15T17:43:01Z</dcterms:modified>
</cp:coreProperties>
</file>