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7" r:id="rId10"/>
    <p:sldId id="269" r:id="rId11"/>
    <p:sldId id="268" r:id="rId12"/>
    <p:sldId id="266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6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2ADB9-0DAB-47E3-BD10-DD69E2C11023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62959-75F9-42F4-A989-BA5E9CA86A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9587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62959-75F9-42F4-A989-BA5E9CA86AC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5087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26.12.2017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26.12.2017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052736"/>
            <a:ext cx="8172400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Проведение экскурсии по музею Отечественной войны 1812 года.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4077072"/>
            <a:ext cx="3851920" cy="2780928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/>
              <a:t>Гимназия №1505</a:t>
            </a:r>
          </a:p>
          <a:p>
            <a:pPr algn="r"/>
            <a:r>
              <a:rPr lang="ru-RU" sz="1800" dirty="0" smtClean="0"/>
              <a:t>Консультант: Кириллов Дмитрий Анатольевич</a:t>
            </a:r>
          </a:p>
          <a:p>
            <a:pPr algn="r"/>
            <a:r>
              <a:rPr lang="ru-RU" sz="1800" dirty="0" smtClean="0"/>
              <a:t>Участник проекта: Огоньков Евгений 7В</a:t>
            </a:r>
          </a:p>
          <a:p>
            <a:pPr algn="r"/>
            <a:r>
              <a:rPr lang="ru-RU" sz="1800" dirty="0" smtClean="0"/>
              <a:t>Руководитель проекта: Асташкина Екатерина 7В</a:t>
            </a:r>
          </a:p>
          <a:p>
            <a:pPr algn="r"/>
            <a:r>
              <a:rPr lang="ru-RU" sz="1800" dirty="0" smtClean="0"/>
              <a:t>20.10.2017</a:t>
            </a:r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498080" cy="78296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Экспертное заключение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Клыкова Евгения Дмитриевна: «Катя, привет.</a:t>
            </a:r>
            <a:br>
              <a:rPr lang="ru-RU" dirty="0" smtClean="0"/>
            </a:br>
            <a:r>
              <a:rPr lang="ru-RU" dirty="0" smtClean="0"/>
              <a:t>Насколько я понимаю, ты готовила </a:t>
            </a:r>
            <a:r>
              <a:rPr lang="ru-RU" dirty="0" err="1" smtClean="0"/>
              <a:t>квест</a:t>
            </a:r>
            <a:r>
              <a:rPr lang="ru-RU" dirty="0" smtClean="0"/>
              <a:t> по музею Отечественной войны 1812 года? Или по какому?</a:t>
            </a:r>
            <a:br>
              <a:rPr lang="ru-RU" dirty="0" smtClean="0"/>
            </a:br>
            <a:r>
              <a:rPr lang="ru-RU" dirty="0" smtClean="0"/>
              <a:t>Не совсем поняла про экскурсию. Ты ее ведешь? А потом участники отвечают на вопросы?</a:t>
            </a:r>
            <a:br>
              <a:rPr lang="ru-RU" dirty="0" smtClean="0"/>
            </a:br>
            <a:r>
              <a:rPr lang="ru-RU" dirty="0" smtClean="0"/>
              <a:t>Описания картин в меру историчные, однако неравномерные (что про первую, вообще непонятно).</a:t>
            </a:r>
            <a:br>
              <a:rPr lang="ru-RU" dirty="0" smtClean="0"/>
            </a:br>
            <a:r>
              <a:rPr lang="ru-RU" dirty="0" smtClean="0"/>
              <a:t>По какому принципу отобраны? По тематике или все же по художнику? Почему именно по Верещагину?</a:t>
            </a:r>
            <a:br>
              <a:rPr lang="ru-RU" dirty="0" smtClean="0"/>
            </a:br>
            <a:r>
              <a:rPr lang="ru-RU" dirty="0" smtClean="0"/>
              <a:t>По основной информации - неплохо, но многовато заимствований из интернета. Хорошо бы взять разные источники и указать их.»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3725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Отзывы по экскурсии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844824"/>
            <a:ext cx="3657600" cy="4342616"/>
          </a:xfrm>
        </p:spPr>
        <p:txBody>
          <a:bodyPr>
            <a:noAutofit/>
          </a:bodyPr>
          <a:lstStyle/>
          <a:p>
            <a:r>
              <a:rPr lang="ru-RU" sz="2000" dirty="0" smtClean="0"/>
              <a:t>Мы провели небольшой опрос среди участников нашей экскурсии.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5073352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Отзывы:</a:t>
            </a:r>
          </a:p>
          <a:p>
            <a:pPr marL="82296" indent="0">
              <a:buNone/>
            </a:pPr>
            <a:r>
              <a:rPr lang="ru-RU" sz="7200" dirty="0" smtClean="0"/>
              <a:t>Ксения Ермакова: «Экскурсия была очень интересной и я узнала на ней много информации о войне 1812 года, которую я раньше не знала. Был только один минус – некоторые задания были очень трудными, на которые нельзя было ответить если ты не походишь по музею, не посмотришь на экспонаты или если ты уже знаешь о войне 1812 года.</a:t>
            </a:r>
          </a:p>
          <a:p>
            <a:pPr marL="82296" indent="0">
              <a:buNone/>
            </a:pPr>
            <a:r>
              <a:rPr lang="ru-RU" sz="7200" dirty="0" smtClean="0"/>
              <a:t>Катя Ермакова: «Спасибо организаторам за проведение экскурсии. В начале экскурсии экскурсоводы рассказали главную информацию о войне 1812 года. А потом я выполняла задания по музею. Этот </a:t>
            </a:r>
            <a:r>
              <a:rPr lang="ru-RU" sz="7200" dirty="0" err="1" smtClean="0"/>
              <a:t>квест</a:t>
            </a:r>
            <a:r>
              <a:rPr lang="ru-RU" sz="7200" dirty="0" smtClean="0"/>
              <a:t> был  замечательным и увлекательным. Мне все очень понравилось!»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9856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Примеры использования продукта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Посетителю было проще ориентироваться по музею.</a:t>
            </a:r>
          </a:p>
          <a:p>
            <a:r>
              <a:rPr lang="ru-RU" dirty="0" smtClean="0"/>
              <a:t> Проверка знаний, полученных в музее.</a:t>
            </a:r>
          </a:p>
          <a:p>
            <a:r>
              <a:rPr lang="ru-RU" dirty="0" smtClean="0"/>
              <a:t>Для людей, которые только приехали в Москву, и хотят окунуться в историю.</a:t>
            </a:r>
          </a:p>
          <a:p>
            <a:r>
              <a:rPr lang="ru-RU" dirty="0" smtClean="0"/>
              <a:t>Учителям.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99749" y="1196788"/>
            <a:ext cx="7498080" cy="1261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pic>
        <p:nvPicPr>
          <p:cNvPr id="6146" name="Picture 2" descr="C:\Users\Администратор\Desktop\blue-thumbs-up-facebook-symbols-and-chat-emotic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204864"/>
            <a:ext cx="4536504" cy="4309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Актуальность проекта</a:t>
            </a:r>
          </a:p>
          <a:p>
            <a:r>
              <a:rPr lang="ru-RU" dirty="0" smtClean="0"/>
              <a:t>Цель проекта</a:t>
            </a:r>
          </a:p>
          <a:p>
            <a:r>
              <a:rPr lang="ru-RU" dirty="0" smtClean="0"/>
              <a:t>Проблема проекта</a:t>
            </a:r>
          </a:p>
          <a:p>
            <a:r>
              <a:rPr lang="ru-RU" dirty="0" smtClean="0"/>
              <a:t>Распределение задач в проекте</a:t>
            </a:r>
          </a:p>
          <a:p>
            <a:r>
              <a:rPr lang="ru-RU" dirty="0" smtClean="0"/>
              <a:t>Критерии эффективности продукта проекта</a:t>
            </a:r>
          </a:p>
          <a:p>
            <a:r>
              <a:rPr lang="ru-RU" dirty="0" smtClean="0"/>
              <a:t>Критерии оценивания итогового продукта</a:t>
            </a:r>
          </a:p>
          <a:p>
            <a:r>
              <a:rPr lang="ru-RU" dirty="0" smtClean="0"/>
              <a:t>Примеры использования продукта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Актуальность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54915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Люди, изучая историю войны 1812 года, не могут оценить всех аспектов этой </a:t>
            </a:r>
            <a:r>
              <a:rPr lang="ru-RU" sz="2400" dirty="0" smtClean="0"/>
              <a:t>войны.</a:t>
            </a:r>
            <a:endParaRPr lang="ru-RU" sz="2400" dirty="0"/>
          </a:p>
        </p:txBody>
      </p:sp>
      <p:pic>
        <p:nvPicPr>
          <p:cNvPr id="2050" name="Picture 2" descr="C:\Users\Администратор\Desktop\isto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996952"/>
            <a:ext cx="5715000" cy="338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2400" dirty="0" smtClean="0"/>
              <a:t>Познакомить школьников с искусством, связанным с войной 1812 года.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3074" name="Picture 2" descr="C:\Users\Администратор\Desktop\fc01cf36d3ada2e194ccb58ff963e4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708920"/>
            <a:ext cx="5184576" cy="3395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Проблема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1032" y="1340768"/>
            <a:ext cx="7498080" cy="108012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800" dirty="0" smtClean="0"/>
              <a:t>На изучение культуры искусства войны 1812 года уделяется очень мало времени в школьной программе и наш проект поможет решить эту проблему.</a:t>
            </a:r>
            <a:endParaRPr lang="ru-RU" sz="2800" dirty="0"/>
          </a:p>
        </p:txBody>
      </p:sp>
      <p:pic>
        <p:nvPicPr>
          <p:cNvPr id="4098" name="Picture 2" descr="C:\Users\Администратор\Desktop\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996952"/>
            <a:ext cx="3960440" cy="2628742"/>
          </a:xfrm>
          <a:prstGeom prst="rect">
            <a:avLst/>
          </a:prstGeom>
          <a:noFill/>
        </p:spPr>
      </p:pic>
      <p:pic>
        <p:nvPicPr>
          <p:cNvPr id="4099" name="Picture 3" descr="C:\Users\Администратор\Desktop\8867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492896"/>
            <a:ext cx="3478527" cy="3344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Распределение задач в проекте</a:t>
            </a:r>
            <a:endParaRPr lang="ru-RU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49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783"/>
                <a:gridCol w="2499783"/>
                <a:gridCol w="2499783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Асташкина</a:t>
                      </a:r>
                      <a:r>
                        <a:rPr lang="ru-RU" baseline="0" dirty="0" smtClean="0"/>
                        <a:t> Катя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Огоньков  Женя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Поиск информации по войне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Поиск информации по экспонатам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 заданий по</a:t>
                      </a:r>
                      <a:r>
                        <a:rPr lang="ru-RU" baseline="0" dirty="0" smtClean="0"/>
                        <a:t> экскурсии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Проведение экскурсии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Сбор</a:t>
                      </a:r>
                      <a:r>
                        <a:rPr lang="ru-RU" baseline="0" dirty="0" smtClean="0"/>
                        <a:t> оценок по экскурсии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</a:t>
                      </a:r>
                      <a:r>
                        <a:rPr lang="ru-RU" baseline="0" dirty="0" smtClean="0"/>
                        <a:t> к защите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 descr="C:\Users\Администратор\Desktop\images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700808"/>
            <a:ext cx="847988" cy="792088"/>
          </a:xfrm>
          <a:prstGeom prst="rect">
            <a:avLst/>
          </a:prstGeom>
          <a:noFill/>
        </p:spPr>
      </p:pic>
      <p:pic>
        <p:nvPicPr>
          <p:cNvPr id="13" name="Picture 3" descr="C:\Users\Администратор\Desktop\images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348880"/>
            <a:ext cx="847988" cy="792088"/>
          </a:xfrm>
          <a:prstGeom prst="rect">
            <a:avLst/>
          </a:prstGeom>
          <a:noFill/>
        </p:spPr>
      </p:pic>
      <p:pic>
        <p:nvPicPr>
          <p:cNvPr id="14" name="Picture 3" descr="C:\Users\Администратор\Desktop\images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17032"/>
            <a:ext cx="462539" cy="432048"/>
          </a:xfrm>
          <a:prstGeom prst="rect">
            <a:avLst/>
          </a:prstGeom>
          <a:noFill/>
        </p:spPr>
      </p:pic>
      <p:pic>
        <p:nvPicPr>
          <p:cNvPr id="15" name="Picture 3" descr="C:\Users\Администратор\Desktop\images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2996952"/>
            <a:ext cx="847988" cy="792088"/>
          </a:xfrm>
          <a:prstGeom prst="rect">
            <a:avLst/>
          </a:prstGeom>
          <a:noFill/>
        </p:spPr>
      </p:pic>
      <p:pic>
        <p:nvPicPr>
          <p:cNvPr id="16" name="Picture 3" descr="C:\Users\Администратор\Desktop\images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96952"/>
            <a:ext cx="847988" cy="792088"/>
          </a:xfrm>
          <a:prstGeom prst="rect">
            <a:avLst/>
          </a:prstGeom>
          <a:noFill/>
        </p:spPr>
      </p:pic>
      <p:pic>
        <p:nvPicPr>
          <p:cNvPr id="17" name="Picture 3" descr="C:\Users\Администратор\Desktop\images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3717032"/>
            <a:ext cx="462539" cy="432048"/>
          </a:xfrm>
          <a:prstGeom prst="rect">
            <a:avLst/>
          </a:prstGeom>
          <a:noFill/>
        </p:spPr>
      </p:pic>
      <p:pic>
        <p:nvPicPr>
          <p:cNvPr id="19" name="Picture 3" descr="C:\Users\Администратор\Desktop\images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653136"/>
            <a:ext cx="847988" cy="792088"/>
          </a:xfrm>
          <a:prstGeom prst="rect">
            <a:avLst/>
          </a:prstGeom>
          <a:noFill/>
        </p:spPr>
      </p:pic>
      <p:pic>
        <p:nvPicPr>
          <p:cNvPr id="20" name="Picture 3" descr="C:\Users\Администратор\Desktop\images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653136"/>
            <a:ext cx="847988" cy="792088"/>
          </a:xfrm>
          <a:prstGeom prst="rect">
            <a:avLst/>
          </a:prstGeom>
          <a:noFill/>
        </p:spPr>
      </p:pic>
      <p:pic>
        <p:nvPicPr>
          <p:cNvPr id="21" name="Picture 3" descr="C:\Users\Администратор\Desktop\images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005064"/>
            <a:ext cx="847988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Критерии эффективности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dirty="0" smtClean="0"/>
              <a:t>Оценка 5 - если Промежуточный и итоговый продукт выполнены и загружены на сайт, экскурсия по всем материалам качественно проведена.</a:t>
            </a:r>
          </a:p>
          <a:p>
            <a:pPr lvl="0"/>
            <a:r>
              <a:rPr lang="ru-RU" sz="2400" dirty="0" smtClean="0"/>
              <a:t>Оценка 4 - Промежуточный и итоговый продукт есть, экскурсия по материалам не проведена.</a:t>
            </a:r>
          </a:p>
          <a:p>
            <a:r>
              <a:rPr lang="ru-RU" sz="2400" dirty="0" smtClean="0"/>
              <a:t>Оценка 3 - если промежуточный продукт есть, итогового продукта нет, экскурсия не проведена. </a:t>
            </a:r>
          </a:p>
          <a:p>
            <a:r>
              <a:rPr lang="ru-RU" sz="2400" dirty="0" smtClean="0"/>
              <a:t>Оценка 2 - если итогового продукта нет, промежуточного продукта – нет, экскурсия не проведена.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Критерии оценивания итогового продукта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Загрузить в социальную сеть, и если отношение комментариев позитивных и негативных:3:0-5, если соотношение 2:1-то 4, и если 0:3-то 3.          </a:t>
            </a:r>
          </a:p>
          <a:p>
            <a:endParaRPr lang="ru-RU" dirty="0"/>
          </a:p>
        </p:txBody>
      </p:sp>
      <p:pic>
        <p:nvPicPr>
          <p:cNvPr id="5122" name="Picture 2" descr="C:\Users\Администратор\Desktop\Private-tuit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356992"/>
            <a:ext cx="4876800" cy="3252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52128"/>
          </a:xfrm>
        </p:spPr>
        <p:txBody>
          <a:bodyPr>
            <a:noAutofit/>
          </a:bodyPr>
          <a:lstStyle/>
          <a:p>
            <a:r>
              <a:rPr lang="ru-RU" sz="3600" dirty="0" smtClean="0"/>
              <a:t>Оценки и отзывы по материалам и экскурсии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484784"/>
            <a:ext cx="4023360" cy="12961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вконтакте</a:t>
            </a:r>
            <a:r>
              <a:rPr lang="ru-RU" dirty="0" smtClean="0"/>
              <a:t> мы выложили пост с нашими материалами и заданиями нашей экскурсии. Спустя две недели многие оценили и прокомментировали наш пост.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924944"/>
            <a:ext cx="1944216" cy="345638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2902598"/>
            <a:ext cx="2160240" cy="347873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67744" y="2924944"/>
            <a:ext cx="208823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04248" y="2924944"/>
            <a:ext cx="201622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31592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334</TotalTime>
  <Words>436</Words>
  <Application>Microsoft Office PowerPoint</Application>
  <PresentationFormat>Экран (4:3)</PresentationFormat>
  <Paragraphs>53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Проведение экскурсии по музею Отечественной войны 1812 года. </vt:lpstr>
      <vt:lpstr>План</vt:lpstr>
      <vt:lpstr>Актуальность проекта</vt:lpstr>
      <vt:lpstr>Цель проекта</vt:lpstr>
      <vt:lpstr>Проблема проекта</vt:lpstr>
      <vt:lpstr>Распределение задач в проекте</vt:lpstr>
      <vt:lpstr>Критерии эффективности</vt:lpstr>
      <vt:lpstr>Критерии оценивания итогового продукта</vt:lpstr>
      <vt:lpstr>Оценки и отзывы по материалам и экскурсии</vt:lpstr>
      <vt:lpstr>Экспертное заключение </vt:lpstr>
      <vt:lpstr>Отзывы по экскурсии</vt:lpstr>
      <vt:lpstr>Примеры использования продукта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и проведение экскурсии для школьников по Государственному историческому музею.</dc:title>
  <dc:creator>Администратор</dc:creator>
  <cp:lastModifiedBy>DNA7 X86</cp:lastModifiedBy>
  <cp:revision>42</cp:revision>
  <dcterms:created xsi:type="dcterms:W3CDTF">2017-10-17T18:54:18Z</dcterms:created>
  <dcterms:modified xsi:type="dcterms:W3CDTF">2017-12-26T13:33:13Z</dcterms:modified>
</cp:coreProperties>
</file>