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BBA"/>
    <a:srgbClr val="72F06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64F9-2259-49C1-A951-3E2C5674C415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FBC-BE77-4C1E-B509-C5032AE56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64F9-2259-49C1-A951-3E2C5674C415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FBC-BE77-4C1E-B509-C5032AE56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64F9-2259-49C1-A951-3E2C5674C415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FBC-BE77-4C1E-B509-C5032AE56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64F9-2259-49C1-A951-3E2C5674C415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FBC-BE77-4C1E-B509-C5032AE56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64F9-2259-49C1-A951-3E2C5674C415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FBC-BE77-4C1E-B509-C5032AE56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64F9-2259-49C1-A951-3E2C5674C415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FBC-BE77-4C1E-B509-C5032AE56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64F9-2259-49C1-A951-3E2C5674C415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FBC-BE77-4C1E-B509-C5032AE56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64F9-2259-49C1-A951-3E2C5674C415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FBC-BE77-4C1E-B509-C5032AE56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64F9-2259-49C1-A951-3E2C5674C415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FBC-BE77-4C1E-B509-C5032AE56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64F9-2259-49C1-A951-3E2C5674C415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FBC-BE77-4C1E-B509-C5032AE56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64F9-2259-49C1-A951-3E2C5674C415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FBC-BE77-4C1E-B509-C5032AE56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EB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864F9-2259-49C1-A951-3E2C5674C415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FEFBC-BE77-4C1E-B509-C5032AE56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4143380"/>
            <a:ext cx="8715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Защита темы проекта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428604"/>
            <a:ext cx="83582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latin typeface="Monotype Corsiva" pitchFamily="66" charset="0"/>
              </a:rPr>
              <a:t>Роль</a:t>
            </a:r>
          </a:p>
          <a:p>
            <a:pPr algn="ctr"/>
            <a:r>
              <a:rPr lang="ru-RU" sz="8000" b="1" dirty="0">
                <a:latin typeface="Monotype Corsiva" pitchFamily="66" charset="0"/>
              </a:rPr>
              <a:t>ш</a:t>
            </a:r>
            <a:r>
              <a:rPr lang="ru-RU" sz="8000" b="1" dirty="0" smtClean="0">
                <a:latin typeface="Monotype Corsiva" pitchFamily="66" charset="0"/>
              </a:rPr>
              <a:t>кольной формы</a:t>
            </a:r>
          </a:p>
          <a:p>
            <a:pPr algn="ctr"/>
            <a:r>
              <a:rPr lang="ru-RU" sz="8000" b="1" dirty="0" smtClean="0">
                <a:latin typeface="Monotype Corsiva" pitchFamily="66" charset="0"/>
              </a:rPr>
              <a:t>в обществе</a:t>
            </a:r>
            <a:endParaRPr lang="ru-RU" sz="8000" b="1" dirty="0"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6" y="5500702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Monotype Corsiva" pitchFamily="66" charset="0"/>
              </a:rPr>
              <a:t>Устюжанина Анна 8а</a:t>
            </a:r>
          </a:p>
          <a:p>
            <a:pPr algn="r"/>
            <a:r>
              <a:rPr lang="ru-RU" sz="2400" dirty="0" smtClean="0">
                <a:latin typeface="Monotype Corsiva" pitchFamily="66" charset="0"/>
              </a:rPr>
              <a:t>ГБОУ гимназия №1505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8926" y="5000636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Куратор проекта: </a:t>
            </a:r>
            <a:r>
              <a:rPr lang="ru-RU" sz="2400" dirty="0" err="1" smtClean="0">
                <a:latin typeface="Monotype Corsiva" pitchFamily="66" charset="0"/>
              </a:rPr>
              <a:t>Колчугина</a:t>
            </a:r>
            <a:r>
              <a:rPr lang="ru-RU" sz="2400" dirty="0" smtClean="0">
                <a:latin typeface="Monotype Corsiva" pitchFamily="66" charset="0"/>
              </a:rPr>
              <a:t> Ольга Петровна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857232"/>
            <a:ext cx="7715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u="sng" dirty="0" smtClean="0">
                <a:latin typeface="Monotype Corsiva" pitchFamily="66" charset="0"/>
              </a:rPr>
              <a:t>Цель проекта: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dirty="0" smtClean="0">
                <a:latin typeface="Monotype Corsiva" pitchFamily="66" charset="0"/>
              </a:rPr>
              <a:t>рассказать людям о школьной форме; о форменной одежде в общем, об истории школьной формы, о школьной форме за рубежом, </a:t>
            </a:r>
            <a:r>
              <a:rPr lang="ru-RU" sz="2000" dirty="0" smtClean="0">
                <a:latin typeface="Monotype Corsiva" pitchFamily="66" charset="0"/>
              </a:rPr>
              <a:t>о  </a:t>
            </a:r>
            <a:r>
              <a:rPr lang="ru-RU" sz="2000" dirty="0" smtClean="0">
                <a:latin typeface="Monotype Corsiva" pitchFamily="66" charset="0"/>
              </a:rPr>
              <a:t>внедрении обязательной школьной формы в ближайшем будущем.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928802"/>
            <a:ext cx="77153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atin typeface="Monotype Corsiva" pitchFamily="66" charset="0"/>
              </a:rPr>
              <a:t>Задачи проекта: 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latin typeface="Monotype Corsiva" pitchFamily="66" charset="0"/>
              </a:rPr>
              <a:t>Собрать и оформить информацию о форменной одежде.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latin typeface="Monotype Corsiva" pitchFamily="66" charset="0"/>
              </a:rPr>
              <a:t>Собрать и оформить информацию об истории школьной формы.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latin typeface="Monotype Corsiva" pitchFamily="66" charset="0"/>
              </a:rPr>
              <a:t>Рассказать о школьной форме за рубежом.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latin typeface="Monotype Corsiva" pitchFamily="66" charset="0"/>
              </a:rPr>
              <a:t>Рассказать о внедрении школьной формы в ближайшем будущем.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latin typeface="Monotype Corsiva" pitchFamily="66" charset="0"/>
              </a:rPr>
              <a:t>Сделать социальный опрос по школе на тему «Как </a:t>
            </a:r>
            <a:r>
              <a:rPr lang="ru-RU" sz="2000" dirty="0">
                <a:latin typeface="Monotype Corsiva" pitchFamily="66" charset="0"/>
              </a:rPr>
              <a:t>В</a:t>
            </a:r>
            <a:r>
              <a:rPr lang="ru-RU" sz="2000" dirty="0" smtClean="0">
                <a:latin typeface="Monotype Corsiva" pitchFamily="66" charset="0"/>
              </a:rPr>
              <a:t>ы относитесь к обязательной школьной форме?».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786" y="5572140"/>
            <a:ext cx="71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atin typeface="Monotype Corsiva" pitchFamily="66" charset="0"/>
              </a:rPr>
              <a:t>Проблема проекта: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dirty="0" smtClean="0">
                <a:latin typeface="Monotype Corsiva" pitchFamily="66" charset="0"/>
              </a:rPr>
              <a:t>нужна ли обязательная школьная форма?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4143380"/>
            <a:ext cx="7715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u="sng" dirty="0" smtClean="0">
                <a:latin typeface="Monotype Corsiva" pitchFamily="66" charset="0"/>
              </a:rPr>
              <a:t>Актуальность проекта: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dirty="0" smtClean="0">
                <a:latin typeface="Monotype Corsiva" pitchFamily="66" charset="0"/>
              </a:rPr>
              <a:t>Я считаю, что тема формы сейчас очень актуальна, т. к. сейчас россияне активно обсуждают указ президента о внедрении школьной формы. Но многие из нас знают о форменной одежде слишком мало, чтобы рационально оценить сложившуюся ситуацию.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214290"/>
            <a:ext cx="71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Monotype Corsiva" pitchFamily="66" charset="0"/>
              </a:rPr>
              <a:t>Цель, задачи, актуальность, проблема   проекта.</a:t>
            </a:r>
            <a:endParaRPr lang="ru-RU" sz="28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500306"/>
            <a:ext cx="76438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atin typeface="Monotype Corsiva" pitchFamily="66" charset="0"/>
              </a:rPr>
              <a:t>План работы:</a:t>
            </a:r>
          </a:p>
          <a:p>
            <a:pPr algn="just"/>
            <a:r>
              <a:rPr lang="ru-RU" sz="2000" dirty="0" smtClean="0">
                <a:latin typeface="Monotype Corsiva" pitchFamily="66" charset="0"/>
              </a:rPr>
              <a:t>1) Собрать информацию о форменной одежде, об истории школьной формы, о школьной форме за рубежом, о внедрении обязательной школьной формы.</a:t>
            </a:r>
          </a:p>
          <a:p>
            <a:pPr algn="just"/>
            <a:r>
              <a:rPr lang="ru-RU" sz="2000" dirty="0" smtClean="0">
                <a:latin typeface="Monotype Corsiva" pitchFamily="66" charset="0"/>
              </a:rPr>
              <a:t>2) Провести опрос по школе на тему: «Как </a:t>
            </a:r>
            <a:r>
              <a:rPr lang="ru-RU" sz="2000" dirty="0">
                <a:latin typeface="Monotype Corsiva" pitchFamily="66" charset="0"/>
              </a:rPr>
              <a:t>В</a:t>
            </a:r>
            <a:r>
              <a:rPr lang="ru-RU" sz="2000" dirty="0" smtClean="0">
                <a:latin typeface="Monotype Corsiva" pitchFamily="66" charset="0"/>
              </a:rPr>
              <a:t>ы относитесь к обязательной школьной форме?».</a:t>
            </a:r>
          </a:p>
          <a:p>
            <a:pPr algn="just"/>
            <a:r>
              <a:rPr lang="ru-RU" sz="2000" dirty="0" smtClean="0">
                <a:latin typeface="Monotype Corsiva" pitchFamily="66" charset="0"/>
              </a:rPr>
              <a:t>3) Оформить собранную информацию и результаты опроса в виде презентации.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4857760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u="sng" dirty="0" smtClean="0">
                <a:latin typeface="Monotype Corsiva" pitchFamily="66" charset="0"/>
              </a:rPr>
              <a:t>Критерий эффективности: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dirty="0" smtClean="0">
                <a:latin typeface="Monotype Corsiva" pitchFamily="66" charset="0"/>
              </a:rPr>
              <a:t>Если после просмотра итоговой презентации люди узнают о форме много нового и интересного, плюсы и минусы введения школьной формы, то проект можно считать удачным.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1571612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u="sng" dirty="0" smtClean="0">
                <a:latin typeface="Monotype Corsiva" pitchFamily="66" charset="0"/>
              </a:rPr>
              <a:t>Формат продукта:</a:t>
            </a:r>
            <a:r>
              <a:rPr lang="ru-RU" sz="2000" dirty="0" smtClean="0">
                <a:latin typeface="Monotype Corsiva" pitchFamily="66" charset="0"/>
              </a:rPr>
              <a:t> презентация, включающая в себя историческое исследование и перспективы применения формы в различных слоях общества.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357166"/>
            <a:ext cx="55007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Формат продукта, план работы, критерии эффективности.</a:t>
            </a:r>
            <a:endParaRPr lang="ru-RU" sz="28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428736"/>
            <a:ext cx="80010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0" dirty="0" smtClean="0">
                <a:latin typeface="Monotype Corsiva" pitchFamily="66" charset="0"/>
              </a:rPr>
              <a:t>Спасибо за внимание!</a:t>
            </a:r>
            <a:endParaRPr lang="ru-RU" sz="11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292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Anka</dc:creator>
  <cp:lastModifiedBy>Anka</cp:lastModifiedBy>
  <cp:revision>21</cp:revision>
  <dcterms:created xsi:type="dcterms:W3CDTF">2013-09-22T09:19:57Z</dcterms:created>
  <dcterms:modified xsi:type="dcterms:W3CDTF">2013-09-26T18:38:34Z</dcterms:modified>
</cp:coreProperties>
</file>