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3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70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1D7C2-99B0-4D5B-BD45-63ABBADD6A8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A66A3-F99A-459F-967A-B9E839AAD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624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7ED93-17E4-4BAB-9168-447723C59FAB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6566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5">
                <a:lumMod val="60000"/>
                <a:lumOff val="40000"/>
              </a:schemeClr>
            </a:gs>
            <a:gs pos="0">
              <a:srgbClr val="71360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80928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2-я часть</a:t>
            </a:r>
            <a:endParaRPr lang="ru-RU" sz="2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6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5" b="27820"/>
          <a:stretch/>
        </p:blipFill>
        <p:spPr bwMode="auto">
          <a:xfrm>
            <a:off x="1475656" y="836712"/>
            <a:ext cx="6120680" cy="511256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4-конечная звезда 1"/>
          <p:cNvSpPr/>
          <p:nvPr/>
        </p:nvSpPr>
        <p:spPr>
          <a:xfrm>
            <a:off x="611560" y="476672"/>
            <a:ext cx="360040" cy="720080"/>
          </a:xfrm>
          <a:prstGeom prst="star4">
            <a:avLst/>
          </a:prstGeom>
          <a:solidFill>
            <a:srgbClr val="B7ECFF"/>
          </a:solidFill>
          <a:ln>
            <a:solidFill>
              <a:srgbClr val="B7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4-конечная звезда 2"/>
          <p:cNvSpPr/>
          <p:nvPr/>
        </p:nvSpPr>
        <p:spPr>
          <a:xfrm>
            <a:off x="971600" y="2492896"/>
            <a:ext cx="288032" cy="792088"/>
          </a:xfrm>
          <a:prstGeom prst="star4">
            <a:avLst/>
          </a:prstGeom>
          <a:solidFill>
            <a:srgbClr val="B7ECFF"/>
          </a:solidFill>
          <a:ln>
            <a:solidFill>
              <a:srgbClr val="B7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4-конечная звезда 3"/>
          <p:cNvSpPr/>
          <p:nvPr/>
        </p:nvSpPr>
        <p:spPr>
          <a:xfrm>
            <a:off x="467544" y="4581128"/>
            <a:ext cx="324036" cy="720080"/>
          </a:xfrm>
          <a:prstGeom prst="star4">
            <a:avLst/>
          </a:prstGeom>
          <a:solidFill>
            <a:srgbClr val="B7ECFF"/>
          </a:solidFill>
          <a:ln>
            <a:solidFill>
              <a:srgbClr val="B7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1043608" y="5805264"/>
            <a:ext cx="216024" cy="360040"/>
          </a:xfrm>
          <a:prstGeom prst="star4">
            <a:avLst/>
          </a:prstGeom>
          <a:solidFill>
            <a:srgbClr val="B7ECFF"/>
          </a:solidFill>
          <a:ln>
            <a:solidFill>
              <a:srgbClr val="B7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32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5832648" cy="568863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-конечная звезда 4"/>
          <p:cNvSpPr/>
          <p:nvPr/>
        </p:nvSpPr>
        <p:spPr>
          <a:xfrm>
            <a:off x="7812360" y="620688"/>
            <a:ext cx="360040" cy="648072"/>
          </a:xfrm>
          <a:prstGeom prst="star4">
            <a:avLst/>
          </a:prstGeom>
          <a:solidFill>
            <a:srgbClr val="B7ECFF"/>
          </a:solidFill>
          <a:ln>
            <a:solidFill>
              <a:srgbClr val="B7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7586905" y="2708920"/>
            <a:ext cx="360040" cy="684076"/>
          </a:xfrm>
          <a:prstGeom prst="star4">
            <a:avLst/>
          </a:prstGeom>
          <a:solidFill>
            <a:srgbClr val="B7ECFF"/>
          </a:solidFill>
          <a:ln>
            <a:solidFill>
              <a:srgbClr val="B7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7992380" y="5445224"/>
            <a:ext cx="324036" cy="720080"/>
          </a:xfrm>
          <a:prstGeom prst="star4">
            <a:avLst/>
          </a:prstGeom>
          <a:solidFill>
            <a:srgbClr val="B7ECFF"/>
          </a:solidFill>
          <a:ln>
            <a:solidFill>
              <a:srgbClr val="B7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8154398" y="3753036"/>
            <a:ext cx="234026" cy="468052"/>
          </a:xfrm>
          <a:prstGeom prst="star4">
            <a:avLst/>
          </a:prstGeom>
          <a:solidFill>
            <a:srgbClr val="B7ECFF"/>
          </a:solidFill>
          <a:ln>
            <a:solidFill>
              <a:srgbClr val="B7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86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55820"/>
            <a:ext cx="88118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 ПРИЯТНОГО</a:t>
            </a:r>
            <a:br>
              <a:rPr lang="ru-RU" sz="6000" b="1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sz="6000" b="1" dirty="0" smtClean="0">
                <a:solidFill>
                  <a:srgbClr val="6F3505"/>
                </a:solidFill>
                <a:cs typeface="Arial" panose="020B0604020202020204" pitchFamily="34" charset="0"/>
              </a:rPr>
              <a:t>АППЕТИТА!</a:t>
            </a:r>
            <a:endParaRPr lang="ru-RU" sz="6000" b="1" dirty="0">
              <a:solidFill>
                <a:srgbClr val="6F3505"/>
              </a:solidFill>
              <a:cs typeface="Arial" panose="020B0604020202020204" pitchFamily="34" charset="0"/>
            </a:endParaRPr>
          </a:p>
        </p:txBody>
      </p:sp>
      <p:sp>
        <p:nvSpPr>
          <p:cNvPr id="3" name="4-конечная звезда 2"/>
          <p:cNvSpPr/>
          <p:nvPr/>
        </p:nvSpPr>
        <p:spPr>
          <a:xfrm>
            <a:off x="1115616" y="2886328"/>
            <a:ext cx="288032" cy="686688"/>
          </a:xfrm>
          <a:prstGeom prst="star4">
            <a:avLst/>
          </a:prstGeom>
          <a:solidFill>
            <a:srgbClr val="B7ECFF"/>
          </a:solidFill>
          <a:ln>
            <a:solidFill>
              <a:srgbClr val="B7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4-конечная звезда 3"/>
          <p:cNvSpPr/>
          <p:nvPr/>
        </p:nvSpPr>
        <p:spPr>
          <a:xfrm>
            <a:off x="1259632" y="548680"/>
            <a:ext cx="432048" cy="792088"/>
          </a:xfrm>
          <a:prstGeom prst="star4">
            <a:avLst/>
          </a:prstGeom>
          <a:solidFill>
            <a:srgbClr val="B7ECFF"/>
          </a:solidFill>
          <a:ln>
            <a:solidFill>
              <a:srgbClr val="B7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4355976" y="1052736"/>
            <a:ext cx="229475" cy="432048"/>
          </a:xfrm>
          <a:prstGeom prst="star4">
            <a:avLst/>
          </a:prstGeom>
          <a:solidFill>
            <a:srgbClr val="B7ECFF"/>
          </a:solidFill>
          <a:ln>
            <a:solidFill>
              <a:srgbClr val="B7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7452320" y="2060848"/>
            <a:ext cx="504056" cy="1224136"/>
          </a:xfrm>
          <a:prstGeom prst="star4">
            <a:avLst/>
          </a:prstGeom>
          <a:solidFill>
            <a:srgbClr val="B7ECFF"/>
          </a:solidFill>
          <a:ln>
            <a:solidFill>
              <a:srgbClr val="B7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>
            <a:off x="6228184" y="4725144"/>
            <a:ext cx="360040" cy="864096"/>
          </a:xfrm>
          <a:prstGeom prst="star4">
            <a:avLst/>
          </a:prstGeom>
          <a:solidFill>
            <a:srgbClr val="B7ECFF"/>
          </a:solidFill>
          <a:ln>
            <a:solidFill>
              <a:srgbClr val="B7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2915816" y="4725144"/>
            <a:ext cx="360040" cy="936104"/>
          </a:xfrm>
          <a:prstGeom prst="star4">
            <a:avLst/>
          </a:prstGeom>
          <a:solidFill>
            <a:srgbClr val="B7ECFF"/>
          </a:solidFill>
          <a:ln>
            <a:solidFill>
              <a:srgbClr val="B7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4355976" y="5589240"/>
            <a:ext cx="360040" cy="504056"/>
          </a:xfrm>
          <a:prstGeom prst="star4">
            <a:avLst/>
          </a:prstGeom>
          <a:solidFill>
            <a:srgbClr val="B7ECFF"/>
          </a:solidFill>
          <a:ln>
            <a:solidFill>
              <a:srgbClr val="B7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30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нстантин\Desktop\Уроки\Откуда ты, пряничный домик\20171209_2334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40570" y="1412778"/>
            <a:ext cx="5904657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онстантин\Desktop\Уроки\Откуда ты, пряничный домик\20171209_2335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3" r="19703"/>
          <a:stretch/>
        </p:blipFill>
        <p:spPr bwMode="auto">
          <a:xfrm rot="5400000">
            <a:off x="5022360" y="2834623"/>
            <a:ext cx="3275742" cy="4032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10876" y="435631"/>
            <a:ext cx="41044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Для создания  эффекта искрящегося   на  солнце  снега, мы  использовали пищевые блестки белого цвета. Чтобы нанести блестки , нужно взять небольшое количество на  нож и  аккуратно стрясать или сдувать их на поверхность крыши. </a:t>
            </a:r>
            <a:endParaRPr lang="ru-RU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61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Константин\Desktop\Уроки\Откуда ты, пряничный домик\IMG-20171206-WA000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9" r="19311" b="2453"/>
          <a:stretch/>
        </p:blipFill>
        <p:spPr bwMode="auto">
          <a:xfrm>
            <a:off x="1404256" y="404664"/>
            <a:ext cx="6336096" cy="5963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23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Константин\Desktop\Уроки\Откуда ты, пряничный домик\20171209_2329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84"/>
          <a:stretch/>
        </p:blipFill>
        <p:spPr bwMode="auto">
          <a:xfrm rot="5400000">
            <a:off x="-504569" y="1592798"/>
            <a:ext cx="5832649" cy="37444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35993" y="548680"/>
            <a:ext cx="4176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 краю крыши мы приклеиваем кондитерский декор– белые и голубые снежинки из сахара.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Picture 3" descr="C:\Users\Константин\Desktop\Уроки\Откуда ты, пряничный домик\20171210_0002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0742"/>
          <a:stretch/>
        </p:blipFill>
        <p:spPr bwMode="auto">
          <a:xfrm rot="5400000">
            <a:off x="4337972" y="2006842"/>
            <a:ext cx="4464495" cy="4284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48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Константин\Desktop\Уроки\Откуда ты, пряничный домик\20171210_0001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69" r="22109" b="14653"/>
          <a:stretch/>
        </p:blipFill>
        <p:spPr bwMode="auto">
          <a:xfrm>
            <a:off x="4211960" y="476672"/>
            <a:ext cx="4464496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онстантин\Desktop\Уроки\Откуда ты, пряничный домик\20171210_0002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47"/>
          <a:stretch/>
        </p:blipFill>
        <p:spPr bwMode="auto">
          <a:xfrm rot="5400000">
            <a:off x="-792601" y="1736818"/>
            <a:ext cx="5976673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65442" y="4417651"/>
            <a:ext cx="4536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F3505"/>
                </a:solidFill>
                <a:cs typeface="Arial" panose="020B0604020202020204" pitchFamily="34" charset="0"/>
              </a:rPr>
              <a:t>По размеру окон мы вырезаем из раскатанного листа  мастики  створки ( кусочки-трапеции) и приклеиваем их с помощью глазури к стенам домика. Аналогично делаем дверь. Все элементы украшаем декором на свой вкус.</a:t>
            </a:r>
            <a:endParaRPr lang="ru-RU" b="1" dirty="0">
              <a:solidFill>
                <a:srgbClr val="6F3505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35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Константин\Desktop\Уроки\Откуда ты, пряничный домик\20171210_202849_resiz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99992" y="3484848"/>
            <a:ext cx="2808312" cy="2896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Константин\Desktop\Уроки\Откуда ты, пряничный домик\20171210_202739_resized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9"/>
          <a:stretch/>
        </p:blipFill>
        <p:spPr bwMode="auto">
          <a:xfrm>
            <a:off x="395536" y="332656"/>
            <a:ext cx="3816424" cy="6048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51716" y="404730"/>
            <a:ext cx="43967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Следующий шаг: снова смазываем стены домика глазурью и обсыпаем из ложки все стены цветным бисером из сахара или риса. Домик можно аккуратно наклонять во время обсыпки. Приклеившиеся шарики легонько вдавливаем в слой глазури с помощью ложки или широкого ножа. </a:t>
            </a:r>
            <a:endParaRPr lang="ru-RU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4-конечная звезда 2"/>
          <p:cNvSpPr/>
          <p:nvPr/>
        </p:nvSpPr>
        <p:spPr>
          <a:xfrm>
            <a:off x="8172400" y="3429000"/>
            <a:ext cx="360040" cy="1008112"/>
          </a:xfrm>
          <a:prstGeom prst="star4">
            <a:avLst/>
          </a:prstGeom>
          <a:solidFill>
            <a:srgbClr val="B7ECFF"/>
          </a:solidFill>
          <a:ln>
            <a:solidFill>
              <a:srgbClr val="B7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4-конечная звезда 3"/>
          <p:cNvSpPr/>
          <p:nvPr/>
        </p:nvSpPr>
        <p:spPr>
          <a:xfrm>
            <a:off x="7812360" y="5085184"/>
            <a:ext cx="144016" cy="504056"/>
          </a:xfrm>
          <a:prstGeom prst="star4">
            <a:avLst/>
          </a:prstGeom>
          <a:solidFill>
            <a:srgbClr val="B7ECFF"/>
          </a:solidFill>
          <a:ln>
            <a:solidFill>
              <a:srgbClr val="B7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8352420" y="5805264"/>
            <a:ext cx="180020" cy="452050"/>
          </a:xfrm>
          <a:prstGeom prst="star4">
            <a:avLst/>
          </a:prstGeom>
          <a:solidFill>
            <a:srgbClr val="B7ECFF"/>
          </a:solidFill>
          <a:ln>
            <a:solidFill>
              <a:srgbClr val="B7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79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Константин\Desktop\Уроки\Откуда ты, пряничный домик\IMG-20171206-WA0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0811"/>
            <a:ext cx="4104457" cy="6023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Константин\Desktop\Уроки\Откуда ты, пряничный домик\IMG-20170917-WA00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0" r="41432" b="6652"/>
          <a:stretch/>
        </p:blipFill>
        <p:spPr bwMode="auto">
          <a:xfrm>
            <a:off x="5076056" y="2884715"/>
            <a:ext cx="3437047" cy="3647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6056" y="476672"/>
            <a:ext cx="34370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Из мастики лепим  конусы   высотой 7-8 см.  Ножницами                       делаем надрезы , похожие  на еловые лапы. После того, как елочки подсохнут, их можно покрыть глазурью и посыпать кондитерским бисером или блеском. 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Константин\Desktop\Уроки\Откуда ты, пряничный домик\IMG-20171210-WA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52"/>
          <a:stretch/>
        </p:blipFill>
        <p:spPr bwMode="auto">
          <a:xfrm>
            <a:off x="467544" y="476672"/>
            <a:ext cx="4968551" cy="5976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5568" y="476672"/>
            <a:ext cx="28168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Вот и все, наш пряничный домик готов. Осталось только пригласить хозяйку</a:t>
            </a:r>
            <a:r>
              <a:rPr lang="ru-RU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! </a:t>
            </a:r>
          </a:p>
          <a:p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Шубку и шапочку, купленной в кондитерском магазине сахарной Снегурочки, можно немного приукрасить нашим бисером и глазурью</a:t>
            </a:r>
            <a:r>
              <a:rPr lang="ru-RU" dirty="0" smtClean="0">
                <a:solidFill>
                  <a:schemeClr val="bg1"/>
                </a:solidFill>
                <a:cs typeface="Arial" panose="020B0604020202020204" pitchFamily="34" charset="0"/>
              </a:rPr>
              <a:t>. </a:t>
            </a:r>
            <a:endParaRPr lang="ru-RU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7171" name="Picture 3" descr="C:\Users\Константин\Desktop\Уроки\Откуда ты, пряничный домик\IMG-20171210-WA00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0" b="31711"/>
          <a:stretch/>
        </p:blipFill>
        <p:spPr bwMode="auto">
          <a:xfrm>
            <a:off x="5715568" y="3646771"/>
            <a:ext cx="2960888" cy="28065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24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Константин\Desktop\Уроки\Откуда ты, пряничный домик\IMG-20171206-WA00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71"/>
          <a:stretch/>
        </p:blipFill>
        <p:spPr bwMode="auto">
          <a:xfrm>
            <a:off x="467544" y="548680"/>
            <a:ext cx="4264474" cy="5832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32175" y="585842"/>
            <a:ext cx="41044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cs typeface="Arial" panose="020B0604020202020204" pitchFamily="34" charset="0"/>
              </a:rPr>
              <a:t>Чтобы порадовать своих гостей в   Рождественский сочельник и использовать все оставшиеся  кондитерские материалы и декор, советуем Вам испечь имбирные пряники. Рецепт теста можно найти в Интернете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7" b="4440"/>
          <a:stretch/>
        </p:blipFill>
        <p:spPr bwMode="auto">
          <a:xfrm>
            <a:off x="4932040" y="3047730"/>
            <a:ext cx="3744416" cy="333359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71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230</Words>
  <Application>Microsoft Office PowerPoint</Application>
  <PresentationFormat>Экран (4:3)</PresentationFormat>
  <Paragraphs>11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</dc:creator>
  <cp:lastModifiedBy>Виктор</cp:lastModifiedBy>
  <cp:revision>3</cp:revision>
  <dcterms:created xsi:type="dcterms:W3CDTF">2017-12-17T19:19:41Z</dcterms:created>
  <dcterms:modified xsi:type="dcterms:W3CDTF">2017-12-17T20:15:49Z</dcterms:modified>
</cp:coreProperties>
</file>