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9" r:id="rId2"/>
    <p:sldId id="256" r:id="rId3"/>
    <p:sldId id="257" r:id="rId4"/>
    <p:sldId id="270" r:id="rId5"/>
    <p:sldId id="271" r:id="rId6"/>
    <p:sldId id="263" r:id="rId7"/>
    <p:sldId id="265" r:id="rId8"/>
    <p:sldId id="266" r:id="rId9"/>
    <p:sldId id="267" r:id="rId10"/>
    <p:sldId id="26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1E03"/>
    <a:srgbClr val="862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70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6A6FF-7A82-486F-A8F6-1CC27DD7D64E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CC86A-5FEF-45DA-90E7-B3C8F76F3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3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CC86A-5FEF-45DA-90E7-B3C8F76F35D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854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CC86A-5FEF-45DA-90E7-B3C8F76F35D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946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rgbClr val="862F04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452" y="404664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ПРЕЗЕНТАЦИЯ К ЗАЩИТЕ ПРОЕКТА «Откуда, ты, пряничный домик?»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459" y="1674515"/>
            <a:ext cx="6530975" cy="49228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68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764704"/>
            <a:ext cx="82089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Спасибо за внимание!</a:t>
            </a:r>
          </a:p>
          <a:p>
            <a:endParaRPr lang="ru-RU" sz="4000" b="1" dirty="0">
              <a:solidFill>
                <a:schemeClr val="bg1"/>
              </a:solidFill>
            </a:endParaRPr>
          </a:p>
          <a:p>
            <a:endParaRPr lang="ru-RU" sz="4000" b="1" dirty="0" smtClean="0">
              <a:solidFill>
                <a:schemeClr val="bg1"/>
              </a:solidFill>
            </a:endParaRPr>
          </a:p>
          <a:p>
            <a:endParaRPr lang="ru-RU" sz="4000" b="1" dirty="0">
              <a:solidFill>
                <a:schemeClr val="bg1"/>
              </a:solidFill>
            </a:endParaRPr>
          </a:p>
          <a:p>
            <a:endParaRPr lang="ru-RU" sz="4000" b="1" dirty="0" smtClean="0">
              <a:solidFill>
                <a:schemeClr val="bg1"/>
              </a:solidFill>
            </a:endParaRPr>
          </a:p>
          <a:p>
            <a:endParaRPr lang="ru-RU" sz="4000" b="1" dirty="0">
              <a:solidFill>
                <a:schemeClr val="bg1"/>
              </a:solidFill>
            </a:endParaRPr>
          </a:p>
          <a:p>
            <a:endParaRPr lang="ru-RU" sz="4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С наступающим Новы</a:t>
            </a:r>
            <a:r>
              <a:rPr lang="ru-RU" sz="4000" b="1" i="1" dirty="0" smtClean="0">
                <a:solidFill>
                  <a:schemeClr val="bg1"/>
                </a:solidFill>
              </a:rPr>
              <a:t>м</a:t>
            </a:r>
            <a:r>
              <a:rPr lang="ru-RU" sz="4000" b="1" dirty="0" smtClean="0">
                <a:solidFill>
                  <a:schemeClr val="bg1"/>
                </a:solidFill>
              </a:rPr>
              <a:t> годом!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3" descr="C:\Users\Константин\Desktop\Уроки\Откуда ты, пряничный домик\IMG-20171210-WA0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t="17181" r="46204" b="44266"/>
          <a:stretch/>
        </p:blipFill>
        <p:spPr bwMode="auto">
          <a:xfrm>
            <a:off x="3599892" y="1390916"/>
            <a:ext cx="1944216" cy="3764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61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8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КОМАНДА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814" y="1256566"/>
            <a:ext cx="3348372" cy="46431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5939988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F1E03"/>
                </a:solidFill>
              </a:rPr>
              <a:t>Фадекова </a:t>
            </a:r>
            <a:r>
              <a:rPr lang="ru-RU" b="1" dirty="0">
                <a:solidFill>
                  <a:srgbClr val="3F1E03"/>
                </a:solidFill>
              </a:rPr>
              <a:t>Кристина, Гюнгюр </a:t>
            </a:r>
            <a:r>
              <a:rPr lang="ru-RU" b="1" dirty="0" smtClean="0">
                <a:solidFill>
                  <a:srgbClr val="3F1E03"/>
                </a:solidFill>
              </a:rPr>
              <a:t>Филиз, Боднарь Максим</a:t>
            </a:r>
          </a:p>
          <a:p>
            <a:pPr algn="ctr"/>
            <a:r>
              <a:rPr lang="ru-RU" b="1" dirty="0" smtClean="0">
                <a:solidFill>
                  <a:srgbClr val="3F1E03"/>
                </a:solidFill>
              </a:rPr>
              <a:t>Консультант - Хлёстова Д.М.</a:t>
            </a:r>
            <a:endParaRPr lang="ru-RU" b="1" dirty="0">
              <a:solidFill>
                <a:srgbClr val="3F1E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5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254" y="54868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ТЕМА ПРОЕКТА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916832"/>
            <a:ext cx="31683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    ПРИБЛИЖАЮТСЯ       НОВЫЙ ГОД И РОЖДЕСТВО – ДОЛГОЖДАННЫЕ  ЗИМНИЕ            ПРАЗДНИКИ.                    ОДНИМ ИЗ ГЛАВНЫХ ЧУДЕС РОЖДЕСТВЕНСКОЙ НОЧИ ВСЕГДА БЫЛ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         </a:t>
            </a:r>
            <a:r>
              <a:rPr lang="ru-RU" sz="4000" dirty="0" smtClean="0">
                <a:solidFill>
                  <a:srgbClr val="3F1E03"/>
                </a:solidFill>
              </a:rPr>
              <a:t>ПРЯНИЧНЫЙДОМИК!</a:t>
            </a:r>
            <a:r>
              <a:rPr lang="ru-RU" sz="4000" dirty="0" smtClean="0">
                <a:solidFill>
                  <a:schemeClr val="bg1"/>
                </a:solidFill>
              </a:rPr>
              <a:t> 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AutoShape 2" descr="http://mamas-club.com/wp-content/uploads/2014/11/13353f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63705"/>
            <a:ext cx="4354016" cy="494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48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254" y="548680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АКТУАЛЬНОСТЬ И ПРОБЛЕМА ПРОЕКТА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deti.mail.ru/sharepic/49/2848/?151146706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r="7703"/>
          <a:stretch/>
        </p:blipFill>
        <p:spPr bwMode="auto">
          <a:xfrm>
            <a:off x="971600" y="1988838"/>
            <a:ext cx="3720134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39"/>
            <a:ext cx="3192634" cy="374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21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998" y="544705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ЦЕЛЬ ПРОЕКТА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09581" y="4869160"/>
            <a:ext cx="7452828" cy="1754326"/>
            <a:chOff x="611560" y="4990742"/>
            <a:chExt cx="8208912" cy="175432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755576" y="4990742"/>
              <a:ext cx="806489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rgbClr val="3F1E03"/>
                  </a:solidFill>
                </a:rPr>
                <a:t>МОТИВАЦИЯ    УЧАЩИХСЯ НАШЕЙ ШКОЛЫ К  СОЗДАНИЮ «СЛАДКОЙ НОВОГОДНЕЙ СКАЗКИ», РАЗРАБОТКА </a:t>
              </a:r>
              <a:r>
                <a:rPr lang="ru-RU" b="1" dirty="0">
                  <a:solidFill>
                    <a:srgbClr val="3F1E03"/>
                  </a:solidFill>
                </a:rPr>
                <a:t>МЕРОПРИЯТИЯ </a:t>
              </a:r>
              <a:r>
                <a:rPr lang="ru-RU" b="1" dirty="0" smtClean="0">
                  <a:solidFill>
                    <a:srgbClr val="3F1E03"/>
                  </a:solidFill>
                </a:rPr>
                <a:t>,КОТОРОЕ НАКАНУНЕ НОВОГОДНИХ ПРАЗДНИКОВ ПОМОЖЕТ ДЕТЯМ И ВЗРОСЛЫМ </a:t>
              </a:r>
              <a:r>
                <a:rPr lang="ru-RU" b="1" dirty="0">
                  <a:solidFill>
                    <a:srgbClr val="3F1E03"/>
                  </a:solidFill>
                </a:rPr>
                <a:t>ПРОВЕСТИ </a:t>
              </a:r>
              <a:r>
                <a:rPr lang="ru-RU" b="1" dirty="0" smtClean="0">
                  <a:solidFill>
                    <a:srgbClr val="3F1E03"/>
                  </a:solidFill>
                </a:rPr>
                <a:t>СОЗИДАТЕЛЬНО-ВОЛШЕБНЫЕ </a:t>
              </a:r>
              <a:r>
                <a:rPr lang="ru-RU" b="1" dirty="0">
                  <a:solidFill>
                    <a:srgbClr val="3F1E03"/>
                  </a:solidFill>
                </a:rPr>
                <a:t>ЧАСЫ  В КРУГУ СЕМЬИ </a:t>
              </a:r>
              <a:r>
                <a:rPr lang="ru-RU" b="1" dirty="0" smtClean="0">
                  <a:solidFill>
                    <a:srgbClr val="3F1E03"/>
                  </a:solidFill>
                </a:rPr>
                <a:t>.</a:t>
              </a:r>
            </a:p>
            <a:p>
              <a:endParaRPr lang="ru-RU" b="1" dirty="0" smtClean="0">
                <a:solidFill>
                  <a:srgbClr val="3F1E03"/>
                </a:solidFill>
              </a:endParaRPr>
            </a:p>
          </p:txBody>
        </p:sp>
        <p:sp>
          <p:nvSpPr>
            <p:cNvPr id="5" name="4-конечная звезда 4"/>
            <p:cNvSpPr/>
            <p:nvPr/>
          </p:nvSpPr>
          <p:spPr>
            <a:xfrm>
              <a:off x="611560" y="5101218"/>
              <a:ext cx="144016" cy="144016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49156"/>
            <a:ext cx="597666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76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1960" y="548680"/>
            <a:ext cx="795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     РЕКЛАМА  ПРОЕКТА - ПЛАКАТ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681" y="1294658"/>
            <a:ext cx="3251327" cy="501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02250"/>
            <a:ext cx="286506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://www.belcanto.ru/media/images/publication/171013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4381" r="10087" b="5502"/>
          <a:stretch/>
        </p:blipFill>
        <p:spPr bwMode="auto">
          <a:xfrm>
            <a:off x="1763689" y="1392061"/>
            <a:ext cx="3353626" cy="333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4586800" y="1700808"/>
            <a:ext cx="1152128" cy="4320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569" y="1727925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Театр «Новая  опера»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1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87" y="1623792"/>
            <a:ext cx="7133225" cy="462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2"/>
          <a:stretch/>
        </p:blipFill>
        <p:spPr bwMode="auto">
          <a:xfrm>
            <a:off x="1002429" y="1612556"/>
            <a:ext cx="4793707" cy="462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32656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ПРОДУКТЫ:  ИНФОРМАЦИОННЫЙ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БУКЛЕТ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7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39" y="1907574"/>
            <a:ext cx="5292948" cy="442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332656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 ПРОДУКТЫ : «ПРЯНИЧНЫЙ   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ДОМИК  ДЛЯ СНЕГУРОЧКИ»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213" y="1844824"/>
            <a:ext cx="5359400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86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8569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 ПРОДУКТЫ: ФОТОУРОК-ИНСТРУКЦИЯ </a:t>
            </a:r>
            <a:r>
              <a:rPr lang="ru-RU" b="1" dirty="0" smtClean="0">
                <a:solidFill>
                  <a:schemeClr val="bg1"/>
                </a:solidFill>
              </a:rPr>
              <a:t>                                </a:t>
            </a:r>
          </a:p>
          <a:p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                                        «ПРЯНИЧНЫЙ ДОМИК ДЛЯ СНЕГУРОЧКИ»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Picture 3" descr="C:\Users\Константин\Desktop\Уроки\Откуда ты, пряничный домик\IMG-20171206-WA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1813960" cy="2523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60" y="3713838"/>
            <a:ext cx="3197886" cy="267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:\Users\Константин\Desktop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7944"/>
            <a:ext cx="1788816" cy="1789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Константин\Desktop\Уроки\Откуда ты, пряничный домик\20171210_202739_resize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35"/>
          <a:stretch/>
        </p:blipFill>
        <p:spPr bwMode="auto">
          <a:xfrm>
            <a:off x="6477884" y="1748232"/>
            <a:ext cx="2088232" cy="2813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9"/>
          <a:stretch/>
        </p:blipFill>
        <p:spPr bwMode="auto">
          <a:xfrm>
            <a:off x="611560" y="1732860"/>
            <a:ext cx="1728192" cy="183448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68" y="1777944"/>
            <a:ext cx="1398838" cy="165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Константин\Desktop\Уроки\Откуда ты, пряничный домик\IMG-20171210-WA000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0" b="31711"/>
          <a:stretch/>
        </p:blipFill>
        <p:spPr bwMode="auto">
          <a:xfrm>
            <a:off x="6660232" y="4693078"/>
            <a:ext cx="1800200" cy="1622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15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130</Words>
  <Application>Microsoft Office PowerPoint</Application>
  <PresentationFormat>Экран (4:3)</PresentationFormat>
  <Paragraphs>27</Paragraphs>
  <Slides>10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</dc:creator>
  <cp:lastModifiedBy>Виктор</cp:lastModifiedBy>
  <cp:revision>55</cp:revision>
  <dcterms:created xsi:type="dcterms:W3CDTF">2017-12-22T15:46:10Z</dcterms:created>
  <dcterms:modified xsi:type="dcterms:W3CDTF">2017-12-26T20:40:42Z</dcterms:modified>
</cp:coreProperties>
</file>