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5" r:id="rId6"/>
    <p:sldId id="276" r:id="rId7"/>
    <p:sldId id="266" r:id="rId8"/>
    <p:sldId id="262" r:id="rId9"/>
    <p:sldId id="273" r:id="rId10"/>
    <p:sldId id="259" r:id="rId11"/>
    <p:sldId id="275" r:id="rId12"/>
    <p:sldId id="263" r:id="rId13"/>
    <p:sldId id="264" r:id="rId14"/>
    <p:sldId id="267" r:id="rId15"/>
    <p:sldId id="274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3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4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85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17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8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0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87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9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39AD-CC75-422B-8CF2-96A0A0636C0D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865F8-289C-4A95-8823-248D5139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736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6.wav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881416" y="2449464"/>
            <a:ext cx="5400600" cy="648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3969648" y="3014096"/>
            <a:ext cx="122413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088" y="2267585"/>
            <a:ext cx="7772400" cy="1470025"/>
          </a:xfrm>
        </p:spPr>
        <p:txBody>
          <a:bodyPr/>
          <a:lstStyle/>
          <a:p>
            <a:r>
              <a:rPr lang="en-US" dirty="0" smtClean="0"/>
              <a:t>WE PRESENT YOU…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(</a:t>
            </a:r>
            <a:r>
              <a:rPr lang="en-US" sz="2400" dirty="0" smtClean="0"/>
              <a:t>DOWN</a:t>
            </a:r>
            <a:r>
              <a:rPr lang="ru-RU" sz="2400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1316" y="4293096"/>
            <a:ext cx="6400800" cy="119898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…The best game you’ve EVER SEEN! If you want to start the game, please push the button “DOWN”, no wonder we did it :)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6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IQ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06084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You get the wrong answer. If you continue to get the wrong answers – you’ll lose. You’re very lucky guy, there are </a:t>
            </a:r>
            <a:r>
              <a:rPr lang="en-US" sz="2400" dirty="0" err="1" smtClean="0"/>
              <a:t>respown</a:t>
            </a:r>
            <a:r>
              <a:rPr lang="en-US" sz="2400" dirty="0" smtClean="0"/>
              <a:t> button below this text.</a:t>
            </a:r>
            <a:endParaRPr lang="ru-RU" sz="24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411760" y="4437112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47764" y="4581707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SOME STRANGE BUTTON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14650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OH… It isn’t the End???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1556792"/>
            <a:ext cx="414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TELL US HOW THE GAME WAS ^^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2" action="ppaction://hlinksldjump">
              <a:snd r:embed="rId3" name="laser.wav"/>
            </a:hlinkClick>
          </p:cNvPr>
          <p:cNvSpPr/>
          <p:nvPr/>
        </p:nvSpPr>
        <p:spPr>
          <a:xfrm>
            <a:off x="3440422" y="2564904"/>
            <a:ext cx="19442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Nice, I was enjoyed playing it</a:t>
            </a:r>
            <a:endParaRPr lang="ru-RU" dirty="0"/>
          </a:p>
        </p:txBody>
      </p:sp>
      <p:sp>
        <p:nvSpPr>
          <p:cNvPr id="6" name="Скругленный прямоугольник 5">
            <a:hlinkClick r:id="rId4" action="ppaction://hlinksldjump">
              <a:snd r:embed="rId5" name="explode.wav"/>
            </a:hlinkClick>
          </p:cNvPr>
          <p:cNvSpPr/>
          <p:nvPr/>
        </p:nvSpPr>
        <p:spPr>
          <a:xfrm>
            <a:off x="3468625" y="3717032"/>
            <a:ext cx="189275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dislike 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88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1907704" y="332656"/>
            <a:ext cx="540060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LOSE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91683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You get the wrong answer, when you can’t get it. We all so sorry, but we can’t take you back to the game :(</a:t>
            </a:r>
            <a:endParaRPr lang="ru-RU" sz="2400" dirty="0"/>
          </a:p>
        </p:txBody>
      </p:sp>
      <p:sp>
        <p:nvSpPr>
          <p:cNvPr id="4" name="Скругленный прямоугольник 3">
            <a:hlinkClick r:id="" action="ppaction://hlinkshowjump?jump=endshow"/>
          </p:cNvPr>
          <p:cNvSpPr/>
          <p:nvPr/>
        </p:nvSpPr>
        <p:spPr>
          <a:xfrm>
            <a:off x="2339752" y="3789040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FINISH THE GAME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38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STOOOOOP!!!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060848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I DO NOT UNDERSTAND, YOU FOUND OUR SECRET CHEAT </a:t>
            </a:r>
            <a:r>
              <a:rPr lang="en-US" sz="2400" dirty="0" smtClean="0"/>
              <a:t>BUTTON? Now you can </a:t>
            </a:r>
            <a:r>
              <a:rPr lang="en-US" sz="2400" dirty="0" err="1" smtClean="0"/>
              <a:t>respown</a:t>
            </a:r>
            <a:r>
              <a:rPr lang="en-US" sz="2400" dirty="0" smtClean="0"/>
              <a:t> </a:t>
            </a:r>
            <a:r>
              <a:rPr lang="en-US" sz="2400" dirty="0"/>
              <a:t>even after increasing levels of </a:t>
            </a:r>
            <a:r>
              <a:rPr lang="en-US" sz="2400" dirty="0" smtClean="0"/>
              <a:t>difficulty</a:t>
            </a:r>
            <a:r>
              <a:rPr lang="ru-RU" sz="2400" dirty="0" smtClean="0"/>
              <a:t>!! </a:t>
            </a:r>
            <a:r>
              <a:rPr lang="en-US" sz="2400" dirty="0" smtClean="0"/>
              <a:t> Okay, stop, </a:t>
            </a:r>
            <a:r>
              <a:rPr lang="en-US" sz="2400" dirty="0"/>
              <a:t>take advantage of this chance and get ahead of all </a:t>
            </a:r>
            <a:r>
              <a:rPr lang="en-US" sz="2400" dirty="0" smtClean="0"/>
              <a:t>these simple people!!!!</a:t>
            </a:r>
            <a:endParaRPr lang="ru-RU" sz="2400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1403648" y="3789040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3131840" y="3789040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>
            <a:off x="4716016" y="3789040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Овал 7">
            <a:hlinkClick r:id="rId5" action="ppaction://hlinksldjump"/>
          </p:cNvPr>
          <p:cNvSpPr/>
          <p:nvPr/>
        </p:nvSpPr>
        <p:spPr>
          <a:xfrm>
            <a:off x="6372200" y="3789040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3655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271" y="27711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Whyyyy</a:t>
            </a:r>
            <a:r>
              <a:rPr lang="en-US" dirty="0" smtClean="0"/>
              <a:t>?? I will cry all the next week if you think so! Please change your opinion about us.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843808" y="4653136"/>
            <a:ext cx="345638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 The Game</a:t>
            </a:r>
            <a:endParaRPr lang="ru-RU" dirty="0"/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3131840" y="5301208"/>
            <a:ext cx="295232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an opinion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91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22547">
            <a:off x="399271" y="27711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CONGRATULATIONS! You WIN THE GAME!!!</a:t>
            </a:r>
            <a:endParaRPr lang="ru-RU" dirty="0"/>
          </a:p>
        </p:txBody>
      </p:sp>
      <p:sp>
        <p:nvSpPr>
          <p:cNvPr id="3" name="5-конечная звезда 2"/>
          <p:cNvSpPr/>
          <p:nvPr/>
        </p:nvSpPr>
        <p:spPr>
          <a:xfrm>
            <a:off x="899592" y="836712"/>
            <a:ext cx="1728192" cy="14401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6084168" y="4365104"/>
            <a:ext cx="1656184" cy="16561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" action="ppaction://hlinkshowjump?jump=endshow">
              <a:snd r:embed="rId2" name="explode.wav"/>
            </a:hlinkClick>
          </p:cNvPr>
          <p:cNvSpPr/>
          <p:nvPr/>
        </p:nvSpPr>
        <p:spPr>
          <a:xfrm>
            <a:off x="2771800" y="692696"/>
            <a:ext cx="345638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 The Game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05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683568" y="836712"/>
            <a:ext cx="18002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07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6228184" y="4797152"/>
            <a:ext cx="18002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7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3131840" y="2708920"/>
            <a:ext cx="18002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01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  <a:lumMod val="96000"/>
                <a:lumOff val="4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роцесс 5"/>
          <p:cNvSpPr/>
          <p:nvPr/>
        </p:nvSpPr>
        <p:spPr>
          <a:xfrm>
            <a:off x="2555776" y="476672"/>
            <a:ext cx="3744416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en-US" dirty="0" smtClean="0"/>
              <a:t>HOW TO PLAY?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204864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We’ll give you a question, and you have to answer on them. There are only </a:t>
            </a:r>
            <a:r>
              <a:rPr lang="en-US" sz="2000" dirty="0"/>
              <a:t>7</a:t>
            </a:r>
            <a:r>
              <a:rPr lang="en-US" sz="2000" dirty="0" smtClean="0"/>
              <a:t> questions, fastest player – will be the winner. If you get the wrong answer  - you must try again, from the very beginning. But we added 2 questions with Yes or No answers (True and False are also considered for these questions), if you give the wrong answer in this questions (the second</a:t>
            </a:r>
            <a:r>
              <a:rPr lang="ru-RU" sz="2000" dirty="0" smtClean="0"/>
              <a:t> </a:t>
            </a:r>
            <a:r>
              <a:rPr lang="en-US" sz="2000" dirty="0" smtClean="0"/>
              <a:t>and the sixth) you will lose :(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How to start the game? Push the button below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Овал 7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3491880" y="5067186"/>
            <a:ext cx="19442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491880" y="5487615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PUSH!!!</a:t>
            </a:r>
            <a:endParaRPr lang="ru-RU" sz="2400" b="1" dirty="0"/>
          </a:p>
        </p:txBody>
      </p:sp>
      <p:sp>
        <p:nvSpPr>
          <p:cNvPr id="10" name="Равнобедренный треугольник 9">
            <a:hlinkClick r:id="rId4" action="ppaction://hlinksldjump"/>
          </p:cNvPr>
          <p:cNvSpPr/>
          <p:nvPr/>
        </p:nvSpPr>
        <p:spPr>
          <a:xfrm>
            <a:off x="8244408" y="332656"/>
            <a:ext cx="504056" cy="434531"/>
          </a:xfrm>
          <a:prstGeom prst="triangle">
            <a:avLst/>
          </a:prstGeom>
          <a:solidFill>
            <a:schemeClr val="accent6">
              <a:lumMod val="50000"/>
              <a:alpha val="0"/>
            </a:schemeClr>
          </a:solidFill>
          <a:ln>
            <a:solidFill>
              <a:srgbClr val="FFFF00">
                <a:alpha val="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17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Choose the correct number of </a:t>
            </a:r>
            <a:r>
              <a:rPr lang="en-US" sz="2400" dirty="0" err="1" smtClean="0"/>
              <a:t>Sherlok</a:t>
            </a:r>
            <a:r>
              <a:rPr lang="en-US" sz="2400" dirty="0" smtClean="0"/>
              <a:t> Holmes’ house</a:t>
            </a:r>
            <a:endParaRPr lang="ru-RU" sz="2400" dirty="0"/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71600" y="302438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221 a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6372200" y="302324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228 b</a:t>
            </a:r>
            <a:endParaRPr lang="ru-RU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974304" y="472514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222 a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6372200" y="472514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221 b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094232" y="3701572"/>
            <a:ext cx="936104" cy="936104"/>
          </a:xfrm>
          <a:prstGeom prst="ellipse">
            <a:avLst/>
          </a:prstGeom>
          <a:gradFill>
            <a:gsLst>
              <a:gs pos="48000">
                <a:schemeClr val="bg2">
                  <a:tint val="80000"/>
                  <a:satMod val="300000"/>
                </a:schemeClr>
              </a:gs>
              <a:gs pos="67000">
                <a:schemeClr val="bg2">
                  <a:shade val="30000"/>
                  <a:satMod val="200000"/>
                  <a:lumMod val="96000"/>
                  <a:lumOff val="4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15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himes.wav"/>
          </p:stSnd>
        </p:sndAc>
      </p:transition>
    </mc:Choice>
    <mc:Fallback>
      <p:transition spd="slow" advClick="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ru-RU" dirty="0" smtClean="0"/>
              <a:t>№</a:t>
            </a:r>
            <a:r>
              <a:rPr lang="en-US" dirty="0"/>
              <a:t>5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which street did </a:t>
            </a:r>
            <a:r>
              <a:rPr lang="en-US" sz="2400" dirty="0" err="1" smtClean="0"/>
              <a:t>Sherlok</a:t>
            </a:r>
            <a:r>
              <a:rPr lang="en-US" sz="2400" dirty="0" smtClean="0"/>
              <a:t> Holmes live?</a:t>
            </a:r>
            <a:endParaRPr lang="ru-RU" sz="24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71600" y="302438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Cocker Str. 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6372200" y="302324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Greengrocer Str.</a:t>
            </a:r>
            <a:endParaRPr lang="ru-RU" dirty="0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974304" y="472514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Ostrovskiy</a:t>
            </a:r>
            <a:r>
              <a:rPr lang="en-US" dirty="0" smtClean="0"/>
              <a:t> Str.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6372200" y="472514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Baker Str.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094232" y="3701572"/>
            <a:ext cx="936104" cy="936104"/>
          </a:xfrm>
          <a:prstGeom prst="ellipse">
            <a:avLst/>
          </a:prstGeom>
          <a:gradFill>
            <a:gsLst>
              <a:gs pos="48000">
                <a:schemeClr val="bg2">
                  <a:tint val="80000"/>
                  <a:satMod val="300000"/>
                </a:schemeClr>
              </a:gs>
              <a:gs pos="67000">
                <a:schemeClr val="bg2">
                  <a:shade val="30000"/>
                  <a:satMod val="200000"/>
                  <a:lumMod val="96000"/>
                  <a:lumOff val="4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9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</a:t>
            </a:r>
            <a:r>
              <a:rPr lang="ru-RU" dirty="0" smtClean="0"/>
              <a:t> №3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1844" y="184256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Who is Henry Baskerville?</a:t>
            </a:r>
            <a:endParaRPr lang="ru-RU" sz="24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71600" y="302324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Sherlok’s</a:t>
            </a:r>
            <a:r>
              <a:rPr lang="en-US" dirty="0" smtClean="0"/>
              <a:t> friend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6372200" y="302324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other name of Dr. Watson</a:t>
            </a:r>
            <a:endParaRPr lang="ru-RU" dirty="0"/>
          </a:p>
        </p:txBody>
      </p:sp>
      <p:sp>
        <p:nvSpPr>
          <p:cNvPr id="6" name="Скругленный прямоугольник 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914500" y="4725144"/>
            <a:ext cx="22893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 from the “A Dog of the Baskervilles”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5364088" y="4737695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Owner of </a:t>
            </a:r>
            <a:r>
              <a:rPr lang="en-US" dirty="0" err="1" smtClean="0"/>
              <a:t>theRestaurant</a:t>
            </a:r>
            <a:r>
              <a:rPr lang="en-US" dirty="0" smtClean="0"/>
              <a:t> Simpson’s in the Strand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094232" y="3701572"/>
            <a:ext cx="936104" cy="936104"/>
          </a:xfrm>
          <a:prstGeom prst="ellipse">
            <a:avLst/>
          </a:prstGeom>
          <a:gradFill>
            <a:gsLst>
              <a:gs pos="48000">
                <a:schemeClr val="bg2">
                  <a:tint val="80000"/>
                  <a:satMod val="300000"/>
                </a:schemeClr>
              </a:gs>
              <a:gs pos="67000">
                <a:schemeClr val="bg2">
                  <a:shade val="30000"/>
                  <a:satMod val="200000"/>
                  <a:lumMod val="96000"/>
                  <a:lumOff val="4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0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</a:t>
            </a:r>
            <a:r>
              <a:rPr lang="ru-RU" dirty="0" smtClean="0"/>
              <a:t> №</a:t>
            </a:r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1844" y="184256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what station did </a:t>
            </a:r>
            <a:r>
              <a:rPr lang="en-US" sz="2400" dirty="0" err="1" smtClean="0"/>
              <a:t>Sherlok</a:t>
            </a:r>
            <a:r>
              <a:rPr lang="en-US" sz="2400" dirty="0" smtClean="0"/>
              <a:t> with Dr. Watson drink tea. </a:t>
            </a:r>
          </a:p>
          <a:p>
            <a:pPr algn="ctr"/>
            <a:endParaRPr lang="ru-RU" sz="24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71600" y="302324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Euston Square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>
              <a:snd r:embed="rId4" name="hammer.wav"/>
            </a:hlinkClick>
          </p:cNvPr>
          <p:cNvSpPr/>
          <p:nvPr/>
        </p:nvSpPr>
        <p:spPr>
          <a:xfrm>
            <a:off x="6372200" y="302324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Charring Cross Station</a:t>
            </a:r>
            <a:endParaRPr lang="ru-RU" dirty="0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914500" y="4725144"/>
            <a:ext cx="19293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Scotland  Yard</a:t>
            </a:r>
          </a:p>
          <a:p>
            <a:pPr algn="ctr"/>
            <a:r>
              <a:rPr lang="en-US" dirty="0" smtClean="0"/>
              <a:t>Station 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372200" y="4737695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Paddington Station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094232" y="3701572"/>
            <a:ext cx="936104" cy="936104"/>
          </a:xfrm>
          <a:prstGeom prst="ellipse">
            <a:avLst/>
          </a:prstGeom>
          <a:gradFill>
            <a:gsLst>
              <a:gs pos="48000">
                <a:schemeClr val="bg2">
                  <a:tint val="80000"/>
                  <a:satMod val="300000"/>
                </a:schemeClr>
              </a:gs>
              <a:gs pos="67000">
                <a:schemeClr val="bg2">
                  <a:shade val="30000"/>
                  <a:satMod val="200000"/>
                  <a:lumMod val="96000"/>
                  <a:lumOff val="4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1844" y="184256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Who is the Author of stories About </a:t>
            </a:r>
            <a:r>
              <a:rPr lang="en-US" sz="2400" dirty="0" err="1" smtClean="0"/>
              <a:t>Sherlok</a:t>
            </a:r>
            <a:r>
              <a:rPr lang="en-US" sz="2400" dirty="0" smtClean="0"/>
              <a:t> Holmes</a:t>
            </a:r>
            <a:endParaRPr lang="ru-RU" sz="24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71600" y="302438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Holm </a:t>
            </a:r>
            <a:r>
              <a:rPr lang="en-US" dirty="0" err="1" smtClean="0"/>
              <a:t>Sherloks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6372200" y="302324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Arthur Conon Doyle</a:t>
            </a:r>
            <a:endParaRPr lang="ru-RU" dirty="0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974304" y="472514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Agahta</a:t>
            </a:r>
            <a:r>
              <a:rPr lang="en-US" dirty="0" smtClean="0"/>
              <a:t> Christie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6372200" y="472514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Arthur Conan Doyle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094232" y="3701572"/>
            <a:ext cx="936104" cy="936104"/>
          </a:xfrm>
          <a:prstGeom prst="ellipse">
            <a:avLst/>
          </a:prstGeom>
          <a:gradFill>
            <a:gsLst>
              <a:gs pos="48000">
                <a:schemeClr val="bg2">
                  <a:tint val="80000"/>
                  <a:satMod val="300000"/>
                </a:schemeClr>
              </a:gs>
              <a:gs pos="67000">
                <a:schemeClr val="bg2">
                  <a:shade val="30000"/>
                  <a:satMod val="200000"/>
                  <a:lumMod val="96000"/>
                  <a:lumOff val="4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07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844823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Barts</a:t>
            </a:r>
            <a:r>
              <a:rPr lang="en-US" sz="2400" dirty="0" smtClean="0"/>
              <a:t> is another name of Royale Cafe, isn’t it? </a:t>
            </a:r>
            <a:endParaRPr lang="ru-RU" sz="24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71600" y="302438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6300192" y="302438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ru-RU" dirty="0"/>
          </a:p>
        </p:txBody>
      </p:sp>
      <p:sp>
        <p:nvSpPr>
          <p:cNvPr id="9" name="Прямоугольник с двумя вырезанными соседними углами 8"/>
          <p:cNvSpPr/>
          <p:nvPr/>
        </p:nvSpPr>
        <p:spPr>
          <a:xfrm>
            <a:off x="2627784" y="4155928"/>
            <a:ext cx="4032448" cy="115212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Attention, the question is very difficult!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7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ru-RU" dirty="0" smtClean="0"/>
              <a:t>№</a:t>
            </a:r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844823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Is it true, that  </a:t>
            </a:r>
            <a:r>
              <a:rPr lang="en-US" sz="2400" dirty="0" err="1" smtClean="0"/>
              <a:t>Sherlok</a:t>
            </a:r>
            <a:r>
              <a:rPr lang="en-US" sz="2400" dirty="0" smtClean="0"/>
              <a:t> Holmes had lived in his flat at Baker Str. 221 only 10 years?</a:t>
            </a:r>
            <a:endParaRPr lang="ru-RU" sz="24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71600" y="302438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6300192" y="302438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ru-RU" dirty="0"/>
          </a:p>
        </p:txBody>
      </p:sp>
      <p:sp>
        <p:nvSpPr>
          <p:cNvPr id="9" name="Прямоугольник с двумя вырезанными соседними углами 8"/>
          <p:cNvSpPr/>
          <p:nvPr/>
        </p:nvSpPr>
        <p:spPr>
          <a:xfrm>
            <a:off x="2627784" y="4155928"/>
            <a:ext cx="4032448" cy="115212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Attention, the question is very difficult!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35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500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WE PRESENT YOU… (DOWN)</vt:lpstr>
      <vt:lpstr>HOW TO PLAY?</vt:lpstr>
      <vt:lpstr>QUESTION №1</vt:lpstr>
      <vt:lpstr>QUESTION №5</vt:lpstr>
      <vt:lpstr>QUESTION №3</vt:lpstr>
      <vt:lpstr>QUESTION №7</vt:lpstr>
      <vt:lpstr>QUESTION №4</vt:lpstr>
      <vt:lpstr>QUESTION №2</vt:lpstr>
      <vt:lpstr>QUESTION №6</vt:lpstr>
      <vt:lpstr>Low IQ</vt:lpstr>
      <vt:lpstr>OH… It isn’t the End???</vt:lpstr>
      <vt:lpstr>YOU LOSE</vt:lpstr>
      <vt:lpstr>STOOOOOP!!!</vt:lpstr>
      <vt:lpstr>Whyyyy?? I will cry all the next week if you think so! Please change your opinion about us.</vt:lpstr>
      <vt:lpstr>OUR CONGRATULATIONS! You WIN THE GAME!!!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ПРЕДСТАВЛЯЕМ ВАМ! (ВНИЗ)</dc:title>
  <dc:creator>Windows User</dc:creator>
  <cp:lastModifiedBy>Windows User</cp:lastModifiedBy>
  <cp:revision>44</cp:revision>
  <dcterms:created xsi:type="dcterms:W3CDTF">2017-11-21T14:35:42Z</dcterms:created>
  <dcterms:modified xsi:type="dcterms:W3CDTF">2017-12-20T17:30:57Z</dcterms:modified>
</cp:coreProperties>
</file>